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432E7-DED3-4806-A9AB-54034F061D1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91966-6481-484A-8C6D-9CB9E80F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11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8BB64-5866-48B3-BE48-D8F40E0153B4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635"/>
            <a:ext cx="4046854" cy="0"/>
          </a:xfrm>
          <a:custGeom>
            <a:avLst/>
            <a:gdLst/>
            <a:ahLst/>
            <a:cxnLst/>
            <a:rect l="l" t="t" r="r" b="b"/>
            <a:pathLst>
              <a:path w="4046854">
                <a:moveTo>
                  <a:pt x="0" y="0"/>
                </a:moveTo>
                <a:lnTo>
                  <a:pt x="4046415" y="0"/>
                </a:lnTo>
              </a:path>
            </a:pathLst>
          </a:custGeom>
          <a:ln w="3175">
            <a:solidFill>
              <a:srgbClr val="00EA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5080"/>
            <a:ext cx="4067175" cy="0"/>
          </a:xfrm>
          <a:custGeom>
            <a:avLst/>
            <a:gdLst/>
            <a:ahLst/>
            <a:cxnLst/>
            <a:rect l="l" t="t" r="r" b="b"/>
            <a:pathLst>
              <a:path w="4067175">
                <a:moveTo>
                  <a:pt x="0" y="0"/>
                </a:moveTo>
                <a:lnTo>
                  <a:pt x="4066930" y="0"/>
                </a:lnTo>
              </a:path>
            </a:pathLst>
          </a:custGeom>
          <a:ln w="10159">
            <a:solidFill>
              <a:srgbClr val="00EA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3970"/>
            <a:ext cx="4087495" cy="0"/>
          </a:xfrm>
          <a:custGeom>
            <a:avLst/>
            <a:gdLst/>
            <a:ahLst/>
            <a:cxnLst/>
            <a:rect l="l" t="t" r="r" b="b"/>
            <a:pathLst>
              <a:path w="4087495">
                <a:moveTo>
                  <a:pt x="0" y="0"/>
                </a:moveTo>
                <a:lnTo>
                  <a:pt x="4087446" y="0"/>
                </a:lnTo>
              </a:path>
            </a:pathLst>
          </a:custGeom>
          <a:ln w="10159">
            <a:solidFill>
              <a:srgbClr val="00E9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669"/>
            <a:ext cx="4105910" cy="0"/>
          </a:xfrm>
          <a:custGeom>
            <a:avLst/>
            <a:gdLst/>
            <a:ahLst/>
            <a:cxnLst/>
            <a:rect l="l" t="t" r="r" b="b"/>
            <a:pathLst>
              <a:path w="4105910">
                <a:moveTo>
                  <a:pt x="0" y="0"/>
                </a:moveTo>
                <a:lnTo>
                  <a:pt x="4105613" y="0"/>
                </a:lnTo>
              </a:path>
            </a:pathLst>
          </a:custGeom>
          <a:ln w="3175">
            <a:solidFill>
              <a:srgbClr val="00E8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21590"/>
            <a:ext cx="4093845" cy="0"/>
          </a:xfrm>
          <a:custGeom>
            <a:avLst/>
            <a:gdLst/>
            <a:ahLst/>
            <a:cxnLst/>
            <a:rect l="l" t="t" r="r" b="b"/>
            <a:pathLst>
              <a:path w="4093845">
                <a:moveTo>
                  <a:pt x="0" y="0"/>
                </a:moveTo>
                <a:lnTo>
                  <a:pt x="4093307" y="0"/>
                </a:lnTo>
              </a:path>
            </a:pathLst>
          </a:custGeom>
          <a:ln w="7620">
            <a:solidFill>
              <a:srgbClr val="00E8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0" y="32384"/>
            <a:ext cx="4133850" cy="0"/>
          </a:xfrm>
          <a:custGeom>
            <a:avLst/>
            <a:gdLst/>
            <a:ahLst/>
            <a:cxnLst/>
            <a:rect l="l" t="t" r="r" b="b"/>
            <a:pathLst>
              <a:path w="4133850">
                <a:moveTo>
                  <a:pt x="0" y="0"/>
                </a:moveTo>
                <a:lnTo>
                  <a:pt x="4133722" y="0"/>
                </a:lnTo>
              </a:path>
            </a:pathLst>
          </a:custGeom>
          <a:ln w="8889">
            <a:solidFill>
              <a:srgbClr val="00E7F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0" y="41909"/>
            <a:ext cx="4162425" cy="0"/>
          </a:xfrm>
          <a:custGeom>
            <a:avLst/>
            <a:gdLst/>
            <a:ahLst/>
            <a:cxnLst/>
            <a:rect l="l" t="t" r="r" b="b"/>
            <a:pathLst>
              <a:path w="4162425">
                <a:moveTo>
                  <a:pt x="0" y="0"/>
                </a:moveTo>
                <a:lnTo>
                  <a:pt x="4161832" y="0"/>
                </a:lnTo>
              </a:path>
            </a:pathLst>
          </a:custGeom>
          <a:ln w="10160">
            <a:solidFill>
              <a:srgbClr val="00E6F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0" y="50800"/>
            <a:ext cx="4186554" cy="0"/>
          </a:xfrm>
          <a:custGeom>
            <a:avLst/>
            <a:gdLst/>
            <a:ahLst/>
            <a:cxnLst/>
            <a:rect l="l" t="t" r="r" b="b"/>
            <a:pathLst>
              <a:path w="4186554">
                <a:moveTo>
                  <a:pt x="0" y="0"/>
                </a:moveTo>
                <a:lnTo>
                  <a:pt x="4186428" y="0"/>
                </a:lnTo>
              </a:path>
            </a:pathLst>
          </a:custGeom>
          <a:ln w="10159">
            <a:solidFill>
              <a:srgbClr val="00E5F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64135"/>
            <a:ext cx="4210050" cy="0"/>
          </a:xfrm>
          <a:custGeom>
            <a:avLst/>
            <a:gdLst/>
            <a:ahLst/>
            <a:cxnLst/>
            <a:rect l="l" t="t" r="r" b="b"/>
            <a:pathLst>
              <a:path w="4210050">
                <a:moveTo>
                  <a:pt x="0" y="0"/>
                </a:moveTo>
                <a:lnTo>
                  <a:pt x="4209599" y="0"/>
                </a:lnTo>
              </a:path>
            </a:pathLst>
          </a:custGeom>
          <a:ln w="3175">
            <a:solidFill>
              <a:srgbClr val="00E4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0" y="59055"/>
            <a:ext cx="4195445" cy="0"/>
          </a:xfrm>
          <a:custGeom>
            <a:avLst/>
            <a:gdLst/>
            <a:ahLst/>
            <a:cxnLst/>
            <a:rect l="l" t="t" r="r" b="b"/>
            <a:pathLst>
              <a:path w="4195445">
                <a:moveTo>
                  <a:pt x="0" y="0"/>
                </a:moveTo>
                <a:lnTo>
                  <a:pt x="4195212" y="0"/>
                </a:lnTo>
              </a:path>
            </a:pathLst>
          </a:custGeom>
          <a:ln w="8890">
            <a:solidFill>
              <a:srgbClr val="00E4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0" y="68580"/>
            <a:ext cx="4241165" cy="0"/>
          </a:xfrm>
          <a:custGeom>
            <a:avLst/>
            <a:gdLst/>
            <a:ahLst/>
            <a:cxnLst/>
            <a:rect l="l" t="t" r="r" b="b"/>
            <a:pathLst>
              <a:path w="4241165">
                <a:moveTo>
                  <a:pt x="0" y="0"/>
                </a:moveTo>
                <a:lnTo>
                  <a:pt x="4240934" y="0"/>
                </a:lnTo>
              </a:path>
            </a:pathLst>
          </a:custGeom>
          <a:ln w="10159">
            <a:solidFill>
              <a:srgbClr val="00E3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0" y="78105"/>
            <a:ext cx="4270375" cy="0"/>
          </a:xfrm>
          <a:custGeom>
            <a:avLst/>
            <a:gdLst/>
            <a:ahLst/>
            <a:cxnLst/>
            <a:rect l="l" t="t" r="r" b="b"/>
            <a:pathLst>
              <a:path w="4270375">
                <a:moveTo>
                  <a:pt x="0" y="0"/>
                </a:moveTo>
                <a:lnTo>
                  <a:pt x="4270181" y="0"/>
                </a:lnTo>
              </a:path>
            </a:pathLst>
          </a:custGeom>
          <a:ln w="8890">
            <a:solidFill>
              <a:srgbClr val="00E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0" y="87630"/>
            <a:ext cx="4304030" cy="0"/>
          </a:xfrm>
          <a:custGeom>
            <a:avLst/>
            <a:gdLst/>
            <a:ahLst/>
            <a:cxnLst/>
            <a:rect l="l" t="t" r="r" b="b"/>
            <a:pathLst>
              <a:path w="4304030">
                <a:moveTo>
                  <a:pt x="0" y="0"/>
                </a:moveTo>
                <a:lnTo>
                  <a:pt x="4303606" y="0"/>
                </a:lnTo>
              </a:path>
            </a:pathLst>
          </a:custGeom>
          <a:ln w="10159">
            <a:solidFill>
              <a:srgbClr val="00E1F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9109641" y="82550"/>
            <a:ext cx="34925" cy="10160"/>
          </a:xfrm>
          <a:custGeom>
            <a:avLst/>
            <a:gdLst/>
            <a:ahLst/>
            <a:cxnLst/>
            <a:rect l="l" t="t" r="r" b="b"/>
            <a:pathLst>
              <a:path w="34925" h="10159">
                <a:moveTo>
                  <a:pt x="34358" y="0"/>
                </a:moveTo>
                <a:lnTo>
                  <a:pt x="27486" y="0"/>
                </a:lnTo>
                <a:lnTo>
                  <a:pt x="0" y="10159"/>
                </a:lnTo>
                <a:lnTo>
                  <a:pt x="34358" y="10159"/>
                </a:lnTo>
                <a:lnTo>
                  <a:pt x="34358" y="0"/>
                </a:lnTo>
                <a:close/>
              </a:path>
            </a:pathLst>
          </a:custGeom>
          <a:solidFill>
            <a:srgbClr val="00E1F1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0" y="96519"/>
            <a:ext cx="4333240" cy="0"/>
          </a:xfrm>
          <a:custGeom>
            <a:avLst/>
            <a:gdLst/>
            <a:ahLst/>
            <a:cxnLst/>
            <a:rect l="l" t="t" r="r" b="b"/>
            <a:pathLst>
              <a:path w="4333240">
                <a:moveTo>
                  <a:pt x="0" y="0"/>
                </a:moveTo>
                <a:lnTo>
                  <a:pt x="4332853" y="0"/>
                </a:lnTo>
              </a:path>
            </a:pathLst>
          </a:custGeom>
          <a:ln w="10159">
            <a:solidFill>
              <a:srgbClr val="00E0F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9085591" y="91439"/>
            <a:ext cx="58419" cy="10160"/>
          </a:xfrm>
          <a:custGeom>
            <a:avLst/>
            <a:gdLst/>
            <a:ahLst/>
            <a:cxnLst/>
            <a:rect l="l" t="t" r="r" b="b"/>
            <a:pathLst>
              <a:path w="58420" h="10159">
                <a:moveTo>
                  <a:pt x="58408" y="0"/>
                </a:moveTo>
                <a:lnTo>
                  <a:pt x="27486" y="0"/>
                </a:lnTo>
                <a:lnTo>
                  <a:pt x="0" y="10159"/>
                </a:lnTo>
                <a:lnTo>
                  <a:pt x="58408" y="10159"/>
                </a:lnTo>
                <a:lnTo>
                  <a:pt x="58408" y="0"/>
                </a:lnTo>
                <a:close/>
              </a:path>
            </a:pathLst>
          </a:custGeom>
          <a:solidFill>
            <a:srgbClr val="00E0F1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0" y="105410"/>
            <a:ext cx="4362450" cy="0"/>
          </a:xfrm>
          <a:custGeom>
            <a:avLst/>
            <a:gdLst/>
            <a:ahLst/>
            <a:cxnLst/>
            <a:rect l="l" t="t" r="r" b="b"/>
            <a:pathLst>
              <a:path w="4362450">
                <a:moveTo>
                  <a:pt x="0" y="0"/>
                </a:moveTo>
                <a:lnTo>
                  <a:pt x="4362100" y="0"/>
                </a:lnTo>
              </a:path>
            </a:pathLst>
          </a:custGeom>
          <a:ln w="10160">
            <a:solidFill>
              <a:srgbClr val="00D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9061540" y="100330"/>
            <a:ext cx="82550" cy="10160"/>
          </a:xfrm>
          <a:custGeom>
            <a:avLst/>
            <a:gdLst/>
            <a:ahLst/>
            <a:cxnLst/>
            <a:rect l="l" t="t" r="r" b="b"/>
            <a:pathLst>
              <a:path w="82550" h="10160">
                <a:moveTo>
                  <a:pt x="82459" y="0"/>
                </a:moveTo>
                <a:lnTo>
                  <a:pt x="27486" y="0"/>
                </a:lnTo>
                <a:lnTo>
                  <a:pt x="0" y="10160"/>
                </a:lnTo>
                <a:lnTo>
                  <a:pt x="82459" y="10160"/>
                </a:lnTo>
                <a:lnTo>
                  <a:pt x="82459" y="0"/>
                </a:lnTo>
                <a:close/>
              </a:path>
            </a:pathLst>
          </a:custGeom>
          <a:solidFill>
            <a:srgbClr val="00DFF0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0" y="114300"/>
            <a:ext cx="4391660" cy="0"/>
          </a:xfrm>
          <a:custGeom>
            <a:avLst/>
            <a:gdLst/>
            <a:ahLst/>
            <a:cxnLst/>
            <a:rect l="l" t="t" r="r" b="b"/>
            <a:pathLst>
              <a:path w="4391660">
                <a:moveTo>
                  <a:pt x="0" y="0"/>
                </a:moveTo>
                <a:lnTo>
                  <a:pt x="4391347" y="0"/>
                </a:lnTo>
              </a:path>
            </a:pathLst>
          </a:custGeom>
          <a:ln w="10159">
            <a:solidFill>
              <a:srgbClr val="00D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9037490" y="114300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09" y="0"/>
                </a:lnTo>
              </a:path>
            </a:pathLst>
          </a:custGeom>
          <a:ln w="10159">
            <a:solidFill>
              <a:srgbClr val="00D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0" y="123825"/>
            <a:ext cx="4420870" cy="0"/>
          </a:xfrm>
          <a:custGeom>
            <a:avLst/>
            <a:gdLst/>
            <a:ahLst/>
            <a:cxnLst/>
            <a:rect l="l" t="t" r="r" b="b"/>
            <a:pathLst>
              <a:path w="4420870">
                <a:moveTo>
                  <a:pt x="0" y="0"/>
                </a:moveTo>
                <a:lnTo>
                  <a:pt x="4420593" y="0"/>
                </a:lnTo>
              </a:path>
            </a:pathLst>
          </a:custGeom>
          <a:ln w="8890">
            <a:solidFill>
              <a:srgbClr val="00DD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9013439" y="123825"/>
            <a:ext cx="130810" cy="0"/>
          </a:xfrm>
          <a:custGeom>
            <a:avLst/>
            <a:gdLst/>
            <a:ahLst/>
            <a:cxnLst/>
            <a:rect l="l" t="t" r="r" b="b"/>
            <a:pathLst>
              <a:path w="130809">
                <a:moveTo>
                  <a:pt x="0" y="0"/>
                </a:moveTo>
                <a:lnTo>
                  <a:pt x="130560" y="0"/>
                </a:lnTo>
              </a:path>
            </a:pathLst>
          </a:custGeom>
          <a:ln w="8890">
            <a:solidFill>
              <a:srgbClr val="00DD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0" y="133350"/>
            <a:ext cx="4454525" cy="0"/>
          </a:xfrm>
          <a:custGeom>
            <a:avLst/>
            <a:gdLst/>
            <a:ahLst/>
            <a:cxnLst/>
            <a:rect l="l" t="t" r="r" b="b"/>
            <a:pathLst>
              <a:path w="4454525">
                <a:moveTo>
                  <a:pt x="0" y="0"/>
                </a:moveTo>
                <a:lnTo>
                  <a:pt x="4454018" y="0"/>
                </a:lnTo>
              </a:path>
            </a:pathLst>
          </a:custGeom>
          <a:ln w="10159">
            <a:solidFill>
              <a:srgbClr val="00DC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8985953" y="133350"/>
            <a:ext cx="158115" cy="0"/>
          </a:xfrm>
          <a:custGeom>
            <a:avLst/>
            <a:gdLst/>
            <a:ahLst/>
            <a:cxnLst/>
            <a:rect l="l" t="t" r="r" b="b"/>
            <a:pathLst>
              <a:path w="158115">
                <a:moveTo>
                  <a:pt x="0" y="0"/>
                </a:moveTo>
                <a:lnTo>
                  <a:pt x="158046" y="0"/>
                </a:lnTo>
              </a:path>
            </a:pathLst>
          </a:custGeom>
          <a:ln w="10159">
            <a:solidFill>
              <a:srgbClr val="00DC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0" y="142239"/>
            <a:ext cx="4483735" cy="0"/>
          </a:xfrm>
          <a:custGeom>
            <a:avLst/>
            <a:gdLst/>
            <a:ahLst/>
            <a:cxnLst/>
            <a:rect l="l" t="t" r="r" b="b"/>
            <a:pathLst>
              <a:path w="4483735">
                <a:moveTo>
                  <a:pt x="0" y="0"/>
                </a:moveTo>
                <a:lnTo>
                  <a:pt x="4483265" y="0"/>
                </a:lnTo>
              </a:path>
            </a:pathLst>
          </a:custGeom>
          <a:ln w="10160">
            <a:solidFill>
              <a:srgbClr val="00DB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8961902" y="142239"/>
            <a:ext cx="182245" cy="0"/>
          </a:xfrm>
          <a:custGeom>
            <a:avLst/>
            <a:gdLst/>
            <a:ahLst/>
            <a:cxnLst/>
            <a:rect l="l" t="t" r="r" b="b"/>
            <a:pathLst>
              <a:path w="182245">
                <a:moveTo>
                  <a:pt x="0" y="0"/>
                </a:moveTo>
                <a:lnTo>
                  <a:pt x="182097" y="0"/>
                </a:lnTo>
              </a:path>
            </a:pathLst>
          </a:custGeom>
          <a:ln w="10160">
            <a:solidFill>
              <a:srgbClr val="00DB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0" y="153670"/>
            <a:ext cx="4506595" cy="0"/>
          </a:xfrm>
          <a:custGeom>
            <a:avLst/>
            <a:gdLst/>
            <a:ahLst/>
            <a:cxnLst/>
            <a:rect l="l" t="t" r="r" b="b"/>
            <a:pathLst>
              <a:path w="4506595">
                <a:moveTo>
                  <a:pt x="0" y="0"/>
                </a:moveTo>
                <a:lnTo>
                  <a:pt x="4506128" y="0"/>
                </a:lnTo>
              </a:path>
            </a:pathLst>
          </a:custGeom>
          <a:ln w="507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0" y="148589"/>
            <a:ext cx="4487545" cy="0"/>
          </a:xfrm>
          <a:custGeom>
            <a:avLst/>
            <a:gdLst/>
            <a:ahLst/>
            <a:cxnLst/>
            <a:rect l="l" t="t" r="r" b="b"/>
            <a:pathLst>
              <a:path w="4487545">
                <a:moveTo>
                  <a:pt x="0" y="0"/>
                </a:moveTo>
                <a:lnTo>
                  <a:pt x="4487443" y="0"/>
                </a:lnTo>
              </a:path>
            </a:pathLst>
          </a:custGeom>
          <a:ln w="507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8937852" y="151129"/>
            <a:ext cx="206375" cy="0"/>
          </a:xfrm>
          <a:custGeom>
            <a:avLst/>
            <a:gdLst/>
            <a:ahLst/>
            <a:cxnLst/>
            <a:rect l="l" t="t" r="r" b="b"/>
            <a:pathLst>
              <a:path w="206375">
                <a:moveTo>
                  <a:pt x="0" y="0"/>
                </a:moveTo>
                <a:lnTo>
                  <a:pt x="206148" y="0"/>
                </a:lnTo>
              </a:path>
            </a:pathLst>
          </a:custGeom>
          <a:ln w="1015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0" y="160020"/>
            <a:ext cx="4552950" cy="0"/>
          </a:xfrm>
          <a:custGeom>
            <a:avLst/>
            <a:gdLst/>
            <a:ahLst/>
            <a:cxnLst/>
            <a:rect l="l" t="t" r="r" b="b"/>
            <a:pathLst>
              <a:path w="4552950">
                <a:moveTo>
                  <a:pt x="0" y="0"/>
                </a:moveTo>
                <a:lnTo>
                  <a:pt x="4552605" y="0"/>
                </a:lnTo>
              </a:path>
            </a:pathLst>
          </a:custGeom>
          <a:ln w="10159">
            <a:solidFill>
              <a:srgbClr val="00D9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8913800" y="160020"/>
            <a:ext cx="230504" cy="0"/>
          </a:xfrm>
          <a:custGeom>
            <a:avLst/>
            <a:gdLst/>
            <a:ahLst/>
            <a:cxnLst/>
            <a:rect l="l" t="t" r="r" b="b"/>
            <a:pathLst>
              <a:path w="230504">
                <a:moveTo>
                  <a:pt x="0" y="0"/>
                </a:moveTo>
                <a:lnTo>
                  <a:pt x="230198" y="0"/>
                </a:lnTo>
              </a:path>
            </a:pathLst>
          </a:custGeom>
          <a:ln w="10159">
            <a:solidFill>
              <a:srgbClr val="00D9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0" y="169545"/>
            <a:ext cx="4589145" cy="0"/>
          </a:xfrm>
          <a:custGeom>
            <a:avLst/>
            <a:gdLst/>
            <a:ahLst/>
            <a:cxnLst/>
            <a:rect l="l" t="t" r="r" b="b"/>
            <a:pathLst>
              <a:path w="4589145">
                <a:moveTo>
                  <a:pt x="0" y="0"/>
                </a:moveTo>
                <a:lnTo>
                  <a:pt x="4588753" y="0"/>
                </a:lnTo>
              </a:path>
            </a:pathLst>
          </a:custGeom>
          <a:ln w="8890">
            <a:solidFill>
              <a:srgbClr val="00D8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8889750" y="169545"/>
            <a:ext cx="254635" cy="0"/>
          </a:xfrm>
          <a:custGeom>
            <a:avLst/>
            <a:gdLst/>
            <a:ahLst/>
            <a:cxnLst/>
            <a:rect l="l" t="t" r="r" b="b"/>
            <a:pathLst>
              <a:path w="254634">
                <a:moveTo>
                  <a:pt x="0" y="0"/>
                </a:moveTo>
                <a:lnTo>
                  <a:pt x="254249" y="0"/>
                </a:lnTo>
              </a:path>
            </a:pathLst>
          </a:custGeom>
          <a:ln w="8890">
            <a:solidFill>
              <a:srgbClr val="00D8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0" y="179070"/>
            <a:ext cx="4630420" cy="0"/>
          </a:xfrm>
          <a:custGeom>
            <a:avLst/>
            <a:gdLst/>
            <a:ahLst/>
            <a:cxnLst/>
            <a:rect l="l" t="t" r="r" b="b"/>
            <a:pathLst>
              <a:path w="4630420">
                <a:moveTo>
                  <a:pt x="0" y="0"/>
                </a:moveTo>
                <a:lnTo>
                  <a:pt x="4630066" y="0"/>
                </a:lnTo>
              </a:path>
            </a:pathLst>
          </a:custGeom>
          <a:ln w="10159">
            <a:solidFill>
              <a:srgbClr val="00D7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8862264" y="179070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735" y="0"/>
                </a:lnTo>
              </a:path>
            </a:pathLst>
          </a:custGeom>
          <a:ln w="10159">
            <a:solidFill>
              <a:srgbClr val="00D7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0" y="187960"/>
            <a:ext cx="4666615" cy="0"/>
          </a:xfrm>
          <a:custGeom>
            <a:avLst/>
            <a:gdLst/>
            <a:ahLst/>
            <a:cxnLst/>
            <a:rect l="l" t="t" r="r" b="b"/>
            <a:pathLst>
              <a:path w="4666615">
                <a:moveTo>
                  <a:pt x="0" y="0"/>
                </a:moveTo>
                <a:lnTo>
                  <a:pt x="4666215" y="0"/>
                </a:lnTo>
              </a:path>
            </a:pathLst>
          </a:custGeom>
          <a:ln w="10160">
            <a:solidFill>
              <a:srgbClr val="00D6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8838213" y="187960"/>
            <a:ext cx="306070" cy="0"/>
          </a:xfrm>
          <a:custGeom>
            <a:avLst/>
            <a:gdLst/>
            <a:ahLst/>
            <a:cxnLst/>
            <a:rect l="l" t="t" r="r" b="b"/>
            <a:pathLst>
              <a:path w="306070">
                <a:moveTo>
                  <a:pt x="0" y="0"/>
                </a:moveTo>
                <a:lnTo>
                  <a:pt x="305786" y="0"/>
                </a:lnTo>
              </a:path>
            </a:pathLst>
          </a:custGeom>
          <a:ln w="10160">
            <a:solidFill>
              <a:srgbClr val="00D6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0" y="196850"/>
            <a:ext cx="4702810" cy="0"/>
          </a:xfrm>
          <a:custGeom>
            <a:avLst/>
            <a:gdLst/>
            <a:ahLst/>
            <a:cxnLst/>
            <a:rect l="l" t="t" r="r" b="b"/>
            <a:pathLst>
              <a:path w="4702810">
                <a:moveTo>
                  <a:pt x="0" y="0"/>
                </a:moveTo>
                <a:lnTo>
                  <a:pt x="4702364" y="0"/>
                </a:lnTo>
              </a:path>
            </a:pathLst>
          </a:custGeom>
          <a:ln w="10159">
            <a:solidFill>
              <a:srgbClr val="00D5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8814162" y="196850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29837" y="0"/>
                </a:lnTo>
              </a:path>
            </a:pathLst>
          </a:custGeom>
          <a:ln w="10159">
            <a:solidFill>
              <a:srgbClr val="00D5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0" y="205740"/>
            <a:ext cx="4739005" cy="0"/>
          </a:xfrm>
          <a:custGeom>
            <a:avLst/>
            <a:gdLst/>
            <a:ahLst/>
            <a:cxnLst/>
            <a:rect l="l" t="t" r="r" b="b"/>
            <a:pathLst>
              <a:path w="4739005">
                <a:moveTo>
                  <a:pt x="0" y="0"/>
                </a:moveTo>
                <a:lnTo>
                  <a:pt x="4738512" y="0"/>
                </a:lnTo>
              </a:path>
            </a:pathLst>
          </a:custGeom>
          <a:ln w="10160">
            <a:solidFill>
              <a:srgbClr val="00D4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8790112" y="205740"/>
            <a:ext cx="354330" cy="0"/>
          </a:xfrm>
          <a:custGeom>
            <a:avLst/>
            <a:gdLst/>
            <a:ahLst/>
            <a:cxnLst/>
            <a:rect l="l" t="t" r="r" b="b"/>
            <a:pathLst>
              <a:path w="354329">
                <a:moveTo>
                  <a:pt x="0" y="0"/>
                </a:moveTo>
                <a:lnTo>
                  <a:pt x="353887" y="0"/>
                </a:lnTo>
              </a:path>
            </a:pathLst>
          </a:custGeom>
          <a:ln w="10160">
            <a:solidFill>
              <a:srgbClr val="00D4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0" y="215265"/>
            <a:ext cx="4775200" cy="0"/>
          </a:xfrm>
          <a:custGeom>
            <a:avLst/>
            <a:gdLst/>
            <a:ahLst/>
            <a:cxnLst/>
            <a:rect l="l" t="t" r="r" b="b"/>
            <a:pathLst>
              <a:path w="4775200">
                <a:moveTo>
                  <a:pt x="0" y="0"/>
                </a:moveTo>
                <a:lnTo>
                  <a:pt x="4774661" y="0"/>
                </a:lnTo>
              </a:path>
            </a:pathLst>
          </a:custGeom>
          <a:ln w="8889">
            <a:solidFill>
              <a:srgbClr val="00D3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8766061" y="215265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38" y="0"/>
                </a:lnTo>
              </a:path>
            </a:pathLst>
          </a:custGeom>
          <a:ln w="8889">
            <a:solidFill>
              <a:srgbClr val="00D3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0" y="224790"/>
            <a:ext cx="4816475" cy="0"/>
          </a:xfrm>
          <a:custGeom>
            <a:avLst/>
            <a:gdLst/>
            <a:ahLst/>
            <a:cxnLst/>
            <a:rect l="l" t="t" r="r" b="b"/>
            <a:pathLst>
              <a:path w="4816475">
                <a:moveTo>
                  <a:pt x="0" y="0"/>
                </a:moveTo>
                <a:lnTo>
                  <a:pt x="4815974" y="0"/>
                </a:lnTo>
              </a:path>
            </a:pathLst>
          </a:custGeom>
          <a:ln w="10160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8747283" y="226059"/>
            <a:ext cx="396875" cy="0"/>
          </a:xfrm>
          <a:custGeom>
            <a:avLst/>
            <a:gdLst/>
            <a:ahLst/>
            <a:cxnLst/>
            <a:rect l="l" t="t" r="r" b="b"/>
            <a:pathLst>
              <a:path w="396875">
                <a:moveTo>
                  <a:pt x="0" y="0"/>
                </a:moveTo>
                <a:lnTo>
                  <a:pt x="396716" y="0"/>
                </a:lnTo>
              </a:path>
            </a:pathLst>
          </a:custGeom>
          <a:ln w="7620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8762625" y="220979"/>
            <a:ext cx="381635" cy="0"/>
          </a:xfrm>
          <a:custGeom>
            <a:avLst/>
            <a:gdLst/>
            <a:ahLst/>
            <a:cxnLst/>
            <a:rect l="l" t="t" r="r" b="b"/>
            <a:pathLst>
              <a:path w="381634">
                <a:moveTo>
                  <a:pt x="0" y="0"/>
                </a:moveTo>
                <a:lnTo>
                  <a:pt x="381374" y="0"/>
                </a:lnTo>
              </a:path>
            </a:pathLst>
          </a:custGeom>
          <a:ln w="3175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0" y="233679"/>
            <a:ext cx="4852670" cy="0"/>
          </a:xfrm>
          <a:custGeom>
            <a:avLst/>
            <a:gdLst/>
            <a:ahLst/>
            <a:cxnLst/>
            <a:rect l="l" t="t" r="r" b="b"/>
            <a:pathLst>
              <a:path w="4852670">
                <a:moveTo>
                  <a:pt x="0" y="0"/>
                </a:moveTo>
                <a:lnTo>
                  <a:pt x="4852123" y="0"/>
                </a:lnTo>
              </a:path>
            </a:pathLst>
          </a:custGeom>
          <a:ln w="10159">
            <a:solidFill>
              <a:srgbClr val="00D1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8707596" y="233679"/>
            <a:ext cx="436880" cy="0"/>
          </a:xfrm>
          <a:custGeom>
            <a:avLst/>
            <a:gdLst/>
            <a:ahLst/>
            <a:cxnLst/>
            <a:rect l="l" t="t" r="r" b="b"/>
            <a:pathLst>
              <a:path w="436879">
                <a:moveTo>
                  <a:pt x="0" y="0"/>
                </a:moveTo>
                <a:lnTo>
                  <a:pt x="436403" y="0"/>
                </a:lnTo>
              </a:path>
            </a:pathLst>
          </a:custGeom>
          <a:ln w="10159">
            <a:solidFill>
              <a:srgbClr val="00D1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0" y="242570"/>
            <a:ext cx="4888865" cy="0"/>
          </a:xfrm>
          <a:custGeom>
            <a:avLst/>
            <a:gdLst/>
            <a:ahLst/>
            <a:cxnLst/>
            <a:rect l="l" t="t" r="r" b="b"/>
            <a:pathLst>
              <a:path w="4888865">
                <a:moveTo>
                  <a:pt x="0" y="0"/>
                </a:moveTo>
                <a:lnTo>
                  <a:pt x="4888272" y="0"/>
                </a:lnTo>
              </a:path>
            </a:pathLst>
          </a:custGeom>
          <a:ln w="10159">
            <a:solidFill>
              <a:srgbClr val="00D0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8679815" y="242570"/>
            <a:ext cx="464184" cy="0"/>
          </a:xfrm>
          <a:custGeom>
            <a:avLst/>
            <a:gdLst/>
            <a:ahLst/>
            <a:cxnLst/>
            <a:rect l="l" t="t" r="r" b="b"/>
            <a:pathLst>
              <a:path w="464184">
                <a:moveTo>
                  <a:pt x="0" y="0"/>
                </a:moveTo>
                <a:lnTo>
                  <a:pt x="464184" y="0"/>
                </a:lnTo>
              </a:path>
            </a:pathLst>
          </a:custGeom>
          <a:ln w="10159">
            <a:solidFill>
              <a:srgbClr val="00D0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0" y="251459"/>
            <a:ext cx="4924425" cy="0"/>
          </a:xfrm>
          <a:custGeom>
            <a:avLst/>
            <a:gdLst/>
            <a:ahLst/>
            <a:cxnLst/>
            <a:rect l="l" t="t" r="r" b="b"/>
            <a:pathLst>
              <a:path w="4924425">
                <a:moveTo>
                  <a:pt x="0" y="0"/>
                </a:moveTo>
                <a:lnTo>
                  <a:pt x="4924420" y="0"/>
                </a:lnTo>
              </a:path>
            </a:pathLst>
          </a:custGeom>
          <a:ln w="10160">
            <a:solidFill>
              <a:srgbClr val="00CF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8652033" y="251459"/>
            <a:ext cx="492125" cy="0"/>
          </a:xfrm>
          <a:custGeom>
            <a:avLst/>
            <a:gdLst/>
            <a:ahLst/>
            <a:cxnLst/>
            <a:rect l="l" t="t" r="r" b="b"/>
            <a:pathLst>
              <a:path w="492125">
                <a:moveTo>
                  <a:pt x="0" y="0"/>
                </a:moveTo>
                <a:lnTo>
                  <a:pt x="491966" y="0"/>
                </a:lnTo>
              </a:path>
            </a:pathLst>
          </a:custGeom>
          <a:ln w="10160">
            <a:solidFill>
              <a:srgbClr val="00CF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0" y="260984"/>
            <a:ext cx="4960620" cy="0"/>
          </a:xfrm>
          <a:custGeom>
            <a:avLst/>
            <a:gdLst/>
            <a:ahLst/>
            <a:cxnLst/>
            <a:rect l="l" t="t" r="r" b="b"/>
            <a:pathLst>
              <a:path w="4960620">
                <a:moveTo>
                  <a:pt x="0" y="0"/>
                </a:moveTo>
                <a:lnTo>
                  <a:pt x="4960569" y="0"/>
                </a:lnTo>
              </a:path>
            </a:pathLst>
          </a:custGeom>
          <a:ln w="8889">
            <a:solidFill>
              <a:srgbClr val="00CEE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8624252" y="260984"/>
            <a:ext cx="520065" cy="0"/>
          </a:xfrm>
          <a:custGeom>
            <a:avLst/>
            <a:gdLst/>
            <a:ahLst/>
            <a:cxnLst/>
            <a:rect l="l" t="t" r="r" b="b"/>
            <a:pathLst>
              <a:path w="520065">
                <a:moveTo>
                  <a:pt x="0" y="0"/>
                </a:moveTo>
                <a:lnTo>
                  <a:pt x="519747" y="0"/>
                </a:lnTo>
              </a:path>
            </a:pathLst>
          </a:custGeom>
          <a:ln w="8889">
            <a:solidFill>
              <a:srgbClr val="00CEE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0" y="270509"/>
            <a:ext cx="5001895" cy="0"/>
          </a:xfrm>
          <a:custGeom>
            <a:avLst/>
            <a:gdLst/>
            <a:ahLst/>
            <a:cxnLst/>
            <a:rect l="l" t="t" r="r" b="b"/>
            <a:pathLst>
              <a:path w="5001895">
                <a:moveTo>
                  <a:pt x="0" y="0"/>
                </a:moveTo>
                <a:lnTo>
                  <a:pt x="5001882" y="0"/>
                </a:lnTo>
              </a:path>
            </a:pathLst>
          </a:custGeom>
          <a:ln w="10160">
            <a:solidFill>
              <a:srgbClr val="00CD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8592502" y="270509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5">
                <a:moveTo>
                  <a:pt x="0" y="0"/>
                </a:moveTo>
                <a:lnTo>
                  <a:pt x="551497" y="0"/>
                </a:lnTo>
              </a:path>
            </a:pathLst>
          </a:custGeom>
          <a:ln w="10160">
            <a:solidFill>
              <a:srgbClr val="00CD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0" y="279400"/>
            <a:ext cx="5038090" cy="0"/>
          </a:xfrm>
          <a:custGeom>
            <a:avLst/>
            <a:gdLst/>
            <a:ahLst/>
            <a:cxnLst/>
            <a:rect l="l" t="t" r="r" b="b"/>
            <a:pathLst>
              <a:path w="5038090">
                <a:moveTo>
                  <a:pt x="0" y="0"/>
                </a:moveTo>
                <a:lnTo>
                  <a:pt x="5038031" y="0"/>
                </a:lnTo>
              </a:path>
            </a:pathLst>
          </a:custGeom>
          <a:ln w="10159">
            <a:solidFill>
              <a:srgbClr val="00CC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8564721" y="279400"/>
            <a:ext cx="579755" cy="0"/>
          </a:xfrm>
          <a:custGeom>
            <a:avLst/>
            <a:gdLst/>
            <a:ahLst/>
            <a:cxnLst/>
            <a:rect l="l" t="t" r="r" b="b"/>
            <a:pathLst>
              <a:path w="579754">
                <a:moveTo>
                  <a:pt x="0" y="0"/>
                </a:moveTo>
                <a:lnTo>
                  <a:pt x="579278" y="0"/>
                </a:lnTo>
              </a:path>
            </a:pathLst>
          </a:custGeom>
          <a:ln w="10159">
            <a:solidFill>
              <a:srgbClr val="00CC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0" y="288290"/>
            <a:ext cx="5074285" cy="0"/>
          </a:xfrm>
          <a:custGeom>
            <a:avLst/>
            <a:gdLst/>
            <a:ahLst/>
            <a:cxnLst/>
            <a:rect l="l" t="t" r="r" b="b"/>
            <a:pathLst>
              <a:path w="5074285">
                <a:moveTo>
                  <a:pt x="0" y="0"/>
                </a:moveTo>
                <a:lnTo>
                  <a:pt x="5074179" y="0"/>
                </a:lnTo>
              </a:path>
            </a:pathLst>
          </a:custGeom>
          <a:ln w="10160">
            <a:solidFill>
              <a:srgbClr val="00CC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8536940" y="2882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7060" y="0"/>
                </a:lnTo>
              </a:path>
            </a:pathLst>
          </a:custGeom>
          <a:ln w="10160">
            <a:solidFill>
              <a:srgbClr val="00CC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0" y="297179"/>
            <a:ext cx="5110480" cy="0"/>
          </a:xfrm>
          <a:custGeom>
            <a:avLst/>
            <a:gdLst/>
            <a:ahLst/>
            <a:cxnLst/>
            <a:rect l="l" t="t" r="r" b="b"/>
            <a:pathLst>
              <a:path w="5110480">
                <a:moveTo>
                  <a:pt x="0" y="0"/>
                </a:moveTo>
                <a:lnTo>
                  <a:pt x="5110328" y="0"/>
                </a:lnTo>
              </a:path>
            </a:pathLst>
          </a:custGeom>
          <a:ln w="10159">
            <a:solidFill>
              <a:srgbClr val="00C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8509158" y="297179"/>
            <a:ext cx="635000" cy="0"/>
          </a:xfrm>
          <a:custGeom>
            <a:avLst/>
            <a:gdLst/>
            <a:ahLst/>
            <a:cxnLst/>
            <a:rect l="l" t="t" r="r" b="b"/>
            <a:pathLst>
              <a:path w="635000">
                <a:moveTo>
                  <a:pt x="0" y="0"/>
                </a:moveTo>
                <a:lnTo>
                  <a:pt x="634841" y="0"/>
                </a:lnTo>
              </a:path>
            </a:pathLst>
          </a:custGeom>
          <a:ln w="10159">
            <a:solidFill>
              <a:srgbClr val="00C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0" y="306704"/>
            <a:ext cx="5146675" cy="0"/>
          </a:xfrm>
          <a:custGeom>
            <a:avLst/>
            <a:gdLst/>
            <a:ahLst/>
            <a:cxnLst/>
            <a:rect l="l" t="t" r="r" b="b"/>
            <a:pathLst>
              <a:path w="5146675">
                <a:moveTo>
                  <a:pt x="0" y="0"/>
                </a:moveTo>
                <a:lnTo>
                  <a:pt x="5146477" y="0"/>
                </a:lnTo>
              </a:path>
            </a:pathLst>
          </a:custGeom>
          <a:ln w="8890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8491855" y="307340"/>
            <a:ext cx="652145" cy="0"/>
          </a:xfrm>
          <a:custGeom>
            <a:avLst/>
            <a:gdLst/>
            <a:ahLst/>
            <a:cxnLst/>
            <a:rect l="l" t="t" r="r" b="b"/>
            <a:pathLst>
              <a:path w="652145">
                <a:moveTo>
                  <a:pt x="0" y="0"/>
                </a:moveTo>
                <a:lnTo>
                  <a:pt x="652145" y="0"/>
                </a:lnTo>
              </a:path>
            </a:pathLst>
          </a:custGeom>
          <a:ln w="7620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8507174" y="302895"/>
            <a:ext cx="636905" cy="0"/>
          </a:xfrm>
          <a:custGeom>
            <a:avLst/>
            <a:gdLst/>
            <a:ahLst/>
            <a:cxnLst/>
            <a:rect l="l" t="t" r="r" b="b"/>
            <a:pathLst>
              <a:path w="636904">
                <a:moveTo>
                  <a:pt x="0" y="0"/>
                </a:moveTo>
                <a:lnTo>
                  <a:pt x="636825" y="0"/>
                </a:lnTo>
              </a:path>
            </a:pathLst>
          </a:custGeom>
          <a:ln w="3175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0" y="316229"/>
            <a:ext cx="2352040" cy="0"/>
          </a:xfrm>
          <a:custGeom>
            <a:avLst/>
            <a:gdLst/>
            <a:ahLst/>
            <a:cxnLst/>
            <a:rect l="l" t="t" r="r" b="b"/>
            <a:pathLst>
              <a:path w="2352040">
                <a:moveTo>
                  <a:pt x="0" y="0"/>
                </a:moveTo>
                <a:lnTo>
                  <a:pt x="2352040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2824479" y="316229"/>
            <a:ext cx="2363470" cy="0"/>
          </a:xfrm>
          <a:custGeom>
            <a:avLst/>
            <a:gdLst/>
            <a:ahLst/>
            <a:cxnLst/>
            <a:rect l="l" t="t" r="r" b="b"/>
            <a:pathLst>
              <a:path w="2363470">
                <a:moveTo>
                  <a:pt x="0" y="0"/>
                </a:moveTo>
                <a:lnTo>
                  <a:pt x="2363310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8442959" y="316229"/>
            <a:ext cx="701040" cy="0"/>
          </a:xfrm>
          <a:custGeom>
            <a:avLst/>
            <a:gdLst/>
            <a:ahLst/>
            <a:cxnLst/>
            <a:rect l="l" t="t" r="r" b="b"/>
            <a:pathLst>
              <a:path w="701040">
                <a:moveTo>
                  <a:pt x="0" y="0"/>
                </a:moveTo>
                <a:lnTo>
                  <a:pt x="701039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0" y="325120"/>
            <a:ext cx="2197735" cy="0"/>
          </a:xfrm>
          <a:custGeom>
            <a:avLst/>
            <a:gdLst/>
            <a:ahLst/>
            <a:cxnLst/>
            <a:rect l="l" t="t" r="r" b="b"/>
            <a:pathLst>
              <a:path w="2197735">
                <a:moveTo>
                  <a:pt x="0" y="0"/>
                </a:moveTo>
                <a:lnTo>
                  <a:pt x="2197166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2966061" y="325120"/>
            <a:ext cx="2258060" cy="0"/>
          </a:xfrm>
          <a:custGeom>
            <a:avLst/>
            <a:gdLst/>
            <a:ahLst/>
            <a:cxnLst/>
            <a:rect l="l" t="t" r="r" b="b"/>
            <a:pathLst>
              <a:path w="2258060">
                <a:moveTo>
                  <a:pt x="0" y="0"/>
                </a:moveTo>
                <a:lnTo>
                  <a:pt x="2257877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8411844" y="325120"/>
            <a:ext cx="732155" cy="0"/>
          </a:xfrm>
          <a:custGeom>
            <a:avLst/>
            <a:gdLst/>
            <a:ahLst/>
            <a:cxnLst/>
            <a:rect l="l" t="t" r="r" b="b"/>
            <a:pathLst>
              <a:path w="732154">
                <a:moveTo>
                  <a:pt x="0" y="0"/>
                </a:moveTo>
                <a:lnTo>
                  <a:pt x="732154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0" y="337184"/>
            <a:ext cx="1918970" cy="0"/>
          </a:xfrm>
          <a:custGeom>
            <a:avLst/>
            <a:gdLst/>
            <a:ahLst/>
            <a:cxnLst/>
            <a:rect l="l" t="t" r="r" b="b"/>
            <a:pathLst>
              <a:path w="1918970">
                <a:moveTo>
                  <a:pt x="0" y="0"/>
                </a:moveTo>
                <a:lnTo>
                  <a:pt x="1918638" y="0"/>
                </a:lnTo>
              </a:path>
            </a:pathLst>
          </a:custGeom>
          <a:ln w="3809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0" y="332104"/>
            <a:ext cx="1987550" cy="0"/>
          </a:xfrm>
          <a:custGeom>
            <a:avLst/>
            <a:gdLst/>
            <a:ahLst/>
            <a:cxnLst/>
            <a:rect l="l" t="t" r="r" b="b"/>
            <a:pathLst>
              <a:path w="1987550">
                <a:moveTo>
                  <a:pt x="0" y="0"/>
                </a:moveTo>
                <a:lnTo>
                  <a:pt x="1986981" y="0"/>
                </a:lnTo>
              </a:path>
            </a:pathLst>
          </a:custGeom>
          <a:ln w="635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3107642" y="334009"/>
            <a:ext cx="2152650" cy="0"/>
          </a:xfrm>
          <a:custGeom>
            <a:avLst/>
            <a:gdLst/>
            <a:ahLst/>
            <a:cxnLst/>
            <a:rect l="l" t="t" r="r" b="b"/>
            <a:pathLst>
              <a:path w="2152650">
                <a:moveTo>
                  <a:pt x="0" y="0"/>
                </a:moveTo>
                <a:lnTo>
                  <a:pt x="2152444" y="0"/>
                </a:lnTo>
              </a:path>
            </a:pathLst>
          </a:custGeom>
          <a:ln w="1016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91"/>
          <p:cNvSpPr/>
          <p:nvPr/>
        </p:nvSpPr>
        <p:spPr>
          <a:xfrm>
            <a:off x="8391842" y="33591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90">
                <a:moveTo>
                  <a:pt x="0" y="0"/>
                </a:moveTo>
                <a:lnTo>
                  <a:pt x="744923" y="0"/>
                </a:lnTo>
              </a:path>
            </a:pathLst>
          </a:custGeom>
          <a:ln w="635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92"/>
          <p:cNvSpPr/>
          <p:nvPr/>
        </p:nvSpPr>
        <p:spPr>
          <a:xfrm>
            <a:off x="8409622" y="330834"/>
            <a:ext cx="734695" cy="0"/>
          </a:xfrm>
          <a:custGeom>
            <a:avLst/>
            <a:gdLst/>
            <a:ahLst/>
            <a:cxnLst/>
            <a:rect l="l" t="t" r="r" b="b"/>
            <a:pathLst>
              <a:path w="734695">
                <a:moveTo>
                  <a:pt x="0" y="0"/>
                </a:moveTo>
                <a:lnTo>
                  <a:pt x="734377" y="0"/>
                </a:lnTo>
              </a:path>
            </a:pathLst>
          </a:custGeom>
          <a:ln w="3809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93"/>
          <p:cNvSpPr/>
          <p:nvPr/>
        </p:nvSpPr>
        <p:spPr>
          <a:xfrm>
            <a:off x="0" y="339090"/>
            <a:ext cx="9128125" cy="8890"/>
          </a:xfrm>
          <a:custGeom>
            <a:avLst/>
            <a:gdLst/>
            <a:ahLst/>
            <a:cxnLst/>
            <a:rect l="l" t="t" r="r" b="b"/>
            <a:pathLst>
              <a:path w="9128125" h="8889">
                <a:moveTo>
                  <a:pt x="1905606" y="0"/>
                </a:moveTo>
                <a:lnTo>
                  <a:pt x="0" y="0"/>
                </a:lnTo>
                <a:lnTo>
                  <a:pt x="0" y="8889"/>
                </a:lnTo>
                <a:lnTo>
                  <a:pt x="1844790" y="8889"/>
                </a:lnTo>
                <a:lnTo>
                  <a:pt x="1905606" y="0"/>
                </a:lnTo>
                <a:close/>
              </a:path>
              <a:path w="9128125" h="8889">
                <a:moveTo>
                  <a:pt x="5260087" y="0"/>
                </a:moveTo>
                <a:lnTo>
                  <a:pt x="3269450" y="0"/>
                </a:lnTo>
                <a:lnTo>
                  <a:pt x="3370579" y="6350"/>
                </a:lnTo>
                <a:lnTo>
                  <a:pt x="3393006" y="8889"/>
                </a:lnTo>
                <a:lnTo>
                  <a:pt x="5300834" y="8889"/>
                </a:lnTo>
                <a:lnTo>
                  <a:pt x="5275580" y="3809"/>
                </a:lnTo>
                <a:lnTo>
                  <a:pt x="5260087" y="0"/>
                </a:lnTo>
                <a:close/>
              </a:path>
              <a:path w="9128125" h="8889">
                <a:moveTo>
                  <a:pt x="9127807" y="0"/>
                </a:moveTo>
                <a:lnTo>
                  <a:pt x="8380729" y="0"/>
                </a:lnTo>
                <a:lnTo>
                  <a:pt x="8349615" y="8889"/>
                </a:lnTo>
                <a:lnTo>
                  <a:pt x="9102725" y="8889"/>
                </a:lnTo>
                <a:lnTo>
                  <a:pt x="9127807" y="0"/>
                </a:lnTo>
                <a:close/>
              </a:path>
            </a:pathLst>
          </a:custGeom>
          <a:solidFill>
            <a:srgbClr val="00C5DF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94"/>
          <p:cNvSpPr/>
          <p:nvPr/>
        </p:nvSpPr>
        <p:spPr>
          <a:xfrm>
            <a:off x="0" y="352425"/>
            <a:ext cx="1845310" cy="0"/>
          </a:xfrm>
          <a:custGeom>
            <a:avLst/>
            <a:gdLst/>
            <a:ahLst/>
            <a:cxnLst/>
            <a:rect l="l" t="t" r="r" b="b"/>
            <a:pathLst>
              <a:path w="1845310">
                <a:moveTo>
                  <a:pt x="0" y="0"/>
                </a:moveTo>
                <a:lnTo>
                  <a:pt x="1844790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95"/>
          <p:cNvSpPr/>
          <p:nvPr/>
        </p:nvSpPr>
        <p:spPr>
          <a:xfrm>
            <a:off x="3393006" y="352425"/>
            <a:ext cx="1952625" cy="0"/>
          </a:xfrm>
          <a:custGeom>
            <a:avLst/>
            <a:gdLst/>
            <a:ahLst/>
            <a:cxnLst/>
            <a:rect l="l" t="t" r="r" b="b"/>
            <a:pathLst>
              <a:path w="1952625">
                <a:moveTo>
                  <a:pt x="0" y="0"/>
                </a:moveTo>
                <a:lnTo>
                  <a:pt x="1952023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96"/>
          <p:cNvSpPr/>
          <p:nvPr/>
        </p:nvSpPr>
        <p:spPr>
          <a:xfrm>
            <a:off x="8318500" y="352425"/>
            <a:ext cx="784225" cy="0"/>
          </a:xfrm>
          <a:custGeom>
            <a:avLst/>
            <a:gdLst/>
            <a:ahLst/>
            <a:cxnLst/>
            <a:rect l="l" t="t" r="r" b="b"/>
            <a:pathLst>
              <a:path w="784225">
                <a:moveTo>
                  <a:pt x="0" y="0"/>
                </a:moveTo>
                <a:lnTo>
                  <a:pt x="784225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97"/>
          <p:cNvSpPr/>
          <p:nvPr/>
        </p:nvSpPr>
        <p:spPr>
          <a:xfrm>
            <a:off x="0" y="361950"/>
            <a:ext cx="1784350" cy="0"/>
          </a:xfrm>
          <a:custGeom>
            <a:avLst/>
            <a:gdLst/>
            <a:ahLst/>
            <a:cxnLst/>
            <a:rect l="l" t="t" r="r" b="b"/>
            <a:pathLst>
              <a:path w="1784350">
                <a:moveTo>
                  <a:pt x="0" y="0"/>
                </a:moveTo>
                <a:lnTo>
                  <a:pt x="1783974" y="0"/>
                </a:lnTo>
              </a:path>
            </a:pathLst>
          </a:custGeom>
          <a:ln w="1015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98"/>
          <p:cNvSpPr/>
          <p:nvPr/>
        </p:nvSpPr>
        <p:spPr>
          <a:xfrm>
            <a:off x="3471501" y="361950"/>
            <a:ext cx="1924050" cy="0"/>
          </a:xfrm>
          <a:custGeom>
            <a:avLst/>
            <a:gdLst/>
            <a:ahLst/>
            <a:cxnLst/>
            <a:rect l="l" t="t" r="r" b="b"/>
            <a:pathLst>
              <a:path w="1924050">
                <a:moveTo>
                  <a:pt x="0" y="0"/>
                </a:moveTo>
                <a:lnTo>
                  <a:pt x="1924039" y="0"/>
                </a:lnTo>
              </a:path>
            </a:pathLst>
          </a:custGeom>
          <a:ln w="1015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99"/>
          <p:cNvSpPr/>
          <p:nvPr/>
        </p:nvSpPr>
        <p:spPr>
          <a:xfrm>
            <a:off x="8285162" y="366395"/>
            <a:ext cx="765810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238" y="0"/>
                </a:lnTo>
              </a:path>
            </a:pathLst>
          </a:custGeom>
          <a:ln w="3175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100"/>
          <p:cNvSpPr/>
          <p:nvPr/>
        </p:nvSpPr>
        <p:spPr>
          <a:xfrm>
            <a:off x="8302942" y="361315"/>
            <a:ext cx="762635" cy="0"/>
          </a:xfrm>
          <a:custGeom>
            <a:avLst/>
            <a:gdLst/>
            <a:ahLst/>
            <a:cxnLst/>
            <a:rect l="l" t="t" r="r" b="b"/>
            <a:pathLst>
              <a:path w="762634">
                <a:moveTo>
                  <a:pt x="0" y="0"/>
                </a:moveTo>
                <a:lnTo>
                  <a:pt x="762158" y="0"/>
                </a:lnTo>
              </a:path>
            </a:pathLst>
          </a:custGeom>
          <a:ln w="888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101"/>
          <p:cNvSpPr/>
          <p:nvPr/>
        </p:nvSpPr>
        <p:spPr>
          <a:xfrm>
            <a:off x="0" y="370840"/>
            <a:ext cx="1723389" cy="0"/>
          </a:xfrm>
          <a:custGeom>
            <a:avLst/>
            <a:gdLst/>
            <a:ahLst/>
            <a:cxnLst/>
            <a:rect l="l" t="t" r="r" b="b"/>
            <a:pathLst>
              <a:path w="1723389">
                <a:moveTo>
                  <a:pt x="0" y="0"/>
                </a:moveTo>
                <a:lnTo>
                  <a:pt x="1723159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102"/>
          <p:cNvSpPr/>
          <p:nvPr/>
        </p:nvSpPr>
        <p:spPr>
          <a:xfrm>
            <a:off x="3549995" y="370840"/>
            <a:ext cx="1889760" cy="0"/>
          </a:xfrm>
          <a:custGeom>
            <a:avLst/>
            <a:gdLst/>
            <a:ahLst/>
            <a:cxnLst/>
            <a:rect l="l" t="t" r="r" b="b"/>
            <a:pathLst>
              <a:path w="1889760">
                <a:moveTo>
                  <a:pt x="0" y="0"/>
                </a:moveTo>
                <a:lnTo>
                  <a:pt x="1889741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103"/>
          <p:cNvSpPr/>
          <p:nvPr/>
        </p:nvSpPr>
        <p:spPr>
          <a:xfrm>
            <a:off x="8251825" y="370840"/>
            <a:ext cx="800735" cy="0"/>
          </a:xfrm>
          <a:custGeom>
            <a:avLst/>
            <a:gdLst/>
            <a:ahLst/>
            <a:cxnLst/>
            <a:rect l="l" t="t" r="r" b="b"/>
            <a:pathLst>
              <a:path w="800734">
                <a:moveTo>
                  <a:pt x="0" y="0"/>
                </a:moveTo>
                <a:lnTo>
                  <a:pt x="800735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104"/>
          <p:cNvSpPr/>
          <p:nvPr/>
        </p:nvSpPr>
        <p:spPr>
          <a:xfrm>
            <a:off x="0" y="379729"/>
            <a:ext cx="1662430" cy="0"/>
          </a:xfrm>
          <a:custGeom>
            <a:avLst/>
            <a:gdLst/>
            <a:ahLst/>
            <a:cxnLst/>
            <a:rect l="l" t="t" r="r" b="b"/>
            <a:pathLst>
              <a:path w="1662430">
                <a:moveTo>
                  <a:pt x="0" y="0"/>
                </a:moveTo>
                <a:lnTo>
                  <a:pt x="1662343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105"/>
          <p:cNvSpPr/>
          <p:nvPr/>
        </p:nvSpPr>
        <p:spPr>
          <a:xfrm>
            <a:off x="3628489" y="379729"/>
            <a:ext cx="1855470" cy="0"/>
          </a:xfrm>
          <a:custGeom>
            <a:avLst/>
            <a:gdLst/>
            <a:ahLst/>
            <a:cxnLst/>
            <a:rect l="l" t="t" r="r" b="b"/>
            <a:pathLst>
              <a:path w="1855470">
                <a:moveTo>
                  <a:pt x="0" y="0"/>
                </a:moveTo>
                <a:lnTo>
                  <a:pt x="1855443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106"/>
          <p:cNvSpPr/>
          <p:nvPr/>
        </p:nvSpPr>
        <p:spPr>
          <a:xfrm>
            <a:off x="8220709" y="379729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24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107"/>
          <p:cNvSpPr/>
          <p:nvPr/>
        </p:nvSpPr>
        <p:spPr>
          <a:xfrm>
            <a:off x="0" y="392429"/>
            <a:ext cx="1544320" cy="0"/>
          </a:xfrm>
          <a:custGeom>
            <a:avLst/>
            <a:gdLst/>
            <a:ahLst/>
            <a:cxnLst/>
            <a:rect l="l" t="t" r="r" b="b"/>
            <a:pathLst>
              <a:path w="1544320">
                <a:moveTo>
                  <a:pt x="0" y="0"/>
                </a:moveTo>
                <a:lnTo>
                  <a:pt x="1543982" y="0"/>
                </a:lnTo>
              </a:path>
            </a:pathLst>
          </a:custGeom>
          <a:ln w="3175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108"/>
          <p:cNvSpPr/>
          <p:nvPr/>
        </p:nvSpPr>
        <p:spPr>
          <a:xfrm>
            <a:off x="0" y="387984"/>
            <a:ext cx="1571625" cy="0"/>
          </a:xfrm>
          <a:custGeom>
            <a:avLst/>
            <a:gdLst/>
            <a:ahLst/>
            <a:cxnLst/>
            <a:rect l="l" t="t" r="r" b="b"/>
            <a:pathLst>
              <a:path w="1571625">
                <a:moveTo>
                  <a:pt x="0" y="0"/>
                </a:moveTo>
                <a:lnTo>
                  <a:pt x="1571119" y="0"/>
                </a:lnTo>
              </a:path>
            </a:pathLst>
          </a:custGeom>
          <a:ln w="6350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109"/>
          <p:cNvSpPr/>
          <p:nvPr/>
        </p:nvSpPr>
        <p:spPr>
          <a:xfrm>
            <a:off x="3718197" y="389254"/>
            <a:ext cx="1810385" cy="0"/>
          </a:xfrm>
          <a:custGeom>
            <a:avLst/>
            <a:gdLst/>
            <a:ahLst/>
            <a:cxnLst/>
            <a:rect l="l" t="t" r="r" b="b"/>
            <a:pathLst>
              <a:path w="1810385">
                <a:moveTo>
                  <a:pt x="0" y="0"/>
                </a:moveTo>
                <a:lnTo>
                  <a:pt x="1809931" y="0"/>
                </a:lnTo>
              </a:path>
            </a:pathLst>
          </a:custGeom>
          <a:ln w="8889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10"/>
          <p:cNvSpPr/>
          <p:nvPr/>
        </p:nvSpPr>
        <p:spPr>
          <a:xfrm>
            <a:off x="8182966" y="389254"/>
            <a:ext cx="805180" cy="0"/>
          </a:xfrm>
          <a:custGeom>
            <a:avLst/>
            <a:gdLst/>
            <a:ahLst/>
            <a:cxnLst/>
            <a:rect l="l" t="t" r="r" b="b"/>
            <a:pathLst>
              <a:path w="805179">
                <a:moveTo>
                  <a:pt x="0" y="0"/>
                </a:moveTo>
                <a:lnTo>
                  <a:pt x="804823" y="0"/>
                </a:lnTo>
              </a:path>
            </a:pathLst>
          </a:custGeom>
          <a:ln w="8889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k object 111"/>
          <p:cNvSpPr/>
          <p:nvPr/>
        </p:nvSpPr>
        <p:spPr>
          <a:xfrm>
            <a:off x="0" y="398145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5">
                <a:moveTo>
                  <a:pt x="0" y="0"/>
                </a:moveTo>
                <a:lnTo>
                  <a:pt x="1538565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k object 112"/>
          <p:cNvSpPr/>
          <p:nvPr/>
        </p:nvSpPr>
        <p:spPr>
          <a:xfrm>
            <a:off x="3796691" y="398145"/>
            <a:ext cx="1776095" cy="0"/>
          </a:xfrm>
          <a:custGeom>
            <a:avLst/>
            <a:gdLst/>
            <a:ahLst/>
            <a:cxnLst/>
            <a:rect l="l" t="t" r="r" b="b"/>
            <a:pathLst>
              <a:path w="1776095">
                <a:moveTo>
                  <a:pt x="0" y="0"/>
                </a:moveTo>
                <a:lnTo>
                  <a:pt x="1775633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k object 113"/>
          <p:cNvSpPr/>
          <p:nvPr/>
        </p:nvSpPr>
        <p:spPr>
          <a:xfrm>
            <a:off x="8145222" y="398145"/>
            <a:ext cx="812800" cy="0"/>
          </a:xfrm>
          <a:custGeom>
            <a:avLst/>
            <a:gdLst/>
            <a:ahLst/>
            <a:cxnLst/>
            <a:rect l="l" t="t" r="r" b="b"/>
            <a:pathLst>
              <a:path w="812800">
                <a:moveTo>
                  <a:pt x="0" y="0"/>
                </a:moveTo>
                <a:lnTo>
                  <a:pt x="812341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k object 114"/>
          <p:cNvSpPr/>
          <p:nvPr/>
        </p:nvSpPr>
        <p:spPr>
          <a:xfrm>
            <a:off x="0" y="407669"/>
            <a:ext cx="1501140" cy="0"/>
          </a:xfrm>
          <a:custGeom>
            <a:avLst/>
            <a:gdLst/>
            <a:ahLst/>
            <a:cxnLst/>
            <a:rect l="l" t="t" r="r" b="b"/>
            <a:pathLst>
              <a:path w="1501140">
                <a:moveTo>
                  <a:pt x="0" y="0"/>
                </a:moveTo>
                <a:lnTo>
                  <a:pt x="1500643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k object 115"/>
          <p:cNvSpPr/>
          <p:nvPr/>
        </p:nvSpPr>
        <p:spPr>
          <a:xfrm>
            <a:off x="3875185" y="407669"/>
            <a:ext cx="1748155" cy="0"/>
          </a:xfrm>
          <a:custGeom>
            <a:avLst/>
            <a:gdLst/>
            <a:ahLst/>
            <a:cxnLst/>
            <a:rect l="l" t="t" r="r" b="b"/>
            <a:pathLst>
              <a:path w="1748154">
                <a:moveTo>
                  <a:pt x="0" y="0"/>
                </a:moveTo>
                <a:lnTo>
                  <a:pt x="1747648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k object 116"/>
          <p:cNvSpPr/>
          <p:nvPr/>
        </p:nvSpPr>
        <p:spPr>
          <a:xfrm>
            <a:off x="8102087" y="407669"/>
            <a:ext cx="825500" cy="0"/>
          </a:xfrm>
          <a:custGeom>
            <a:avLst/>
            <a:gdLst/>
            <a:ahLst/>
            <a:cxnLst/>
            <a:rect l="l" t="t" r="r" b="b"/>
            <a:pathLst>
              <a:path w="825500">
                <a:moveTo>
                  <a:pt x="0" y="0"/>
                </a:moveTo>
                <a:lnTo>
                  <a:pt x="825250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k object 117"/>
          <p:cNvSpPr/>
          <p:nvPr/>
        </p:nvSpPr>
        <p:spPr>
          <a:xfrm>
            <a:off x="0" y="416559"/>
            <a:ext cx="1463040" cy="0"/>
          </a:xfrm>
          <a:custGeom>
            <a:avLst/>
            <a:gdLst/>
            <a:ahLst/>
            <a:cxnLst/>
            <a:rect l="l" t="t" r="r" b="b"/>
            <a:pathLst>
              <a:path w="1463040">
                <a:moveTo>
                  <a:pt x="0" y="0"/>
                </a:moveTo>
                <a:lnTo>
                  <a:pt x="1462722" y="0"/>
                </a:lnTo>
              </a:path>
            </a:pathLst>
          </a:custGeom>
          <a:ln w="1016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k object 118"/>
          <p:cNvSpPr/>
          <p:nvPr/>
        </p:nvSpPr>
        <p:spPr>
          <a:xfrm>
            <a:off x="3953679" y="416559"/>
            <a:ext cx="1713864" cy="0"/>
          </a:xfrm>
          <a:custGeom>
            <a:avLst/>
            <a:gdLst/>
            <a:ahLst/>
            <a:cxnLst/>
            <a:rect l="l" t="t" r="r" b="b"/>
            <a:pathLst>
              <a:path w="1713864">
                <a:moveTo>
                  <a:pt x="0" y="0"/>
                </a:moveTo>
                <a:lnTo>
                  <a:pt x="1713350" y="0"/>
                </a:lnTo>
              </a:path>
            </a:pathLst>
          </a:custGeom>
          <a:ln w="1016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k object 119"/>
          <p:cNvSpPr/>
          <p:nvPr/>
        </p:nvSpPr>
        <p:spPr>
          <a:xfrm>
            <a:off x="8075128" y="419100"/>
            <a:ext cx="794385" cy="0"/>
          </a:xfrm>
          <a:custGeom>
            <a:avLst/>
            <a:gdLst/>
            <a:ahLst/>
            <a:cxnLst/>
            <a:rect l="l" t="t" r="r" b="b"/>
            <a:pathLst>
              <a:path w="794384">
                <a:moveTo>
                  <a:pt x="0" y="0"/>
                </a:moveTo>
                <a:lnTo>
                  <a:pt x="794386" y="0"/>
                </a:lnTo>
              </a:path>
            </a:pathLst>
          </a:custGeom>
          <a:ln w="508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k object 120"/>
          <p:cNvSpPr/>
          <p:nvPr/>
        </p:nvSpPr>
        <p:spPr>
          <a:xfrm>
            <a:off x="8096695" y="414019"/>
            <a:ext cx="791845" cy="0"/>
          </a:xfrm>
          <a:custGeom>
            <a:avLst/>
            <a:gdLst/>
            <a:ahLst/>
            <a:cxnLst/>
            <a:rect l="l" t="t" r="r" b="b"/>
            <a:pathLst>
              <a:path w="791845">
                <a:moveTo>
                  <a:pt x="0" y="0"/>
                </a:moveTo>
                <a:lnTo>
                  <a:pt x="791780" y="0"/>
                </a:lnTo>
              </a:path>
            </a:pathLst>
          </a:custGeom>
          <a:ln w="5079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k object 121"/>
          <p:cNvSpPr/>
          <p:nvPr/>
        </p:nvSpPr>
        <p:spPr>
          <a:xfrm>
            <a:off x="0" y="425450"/>
            <a:ext cx="1424940" cy="0"/>
          </a:xfrm>
          <a:custGeom>
            <a:avLst/>
            <a:gdLst/>
            <a:ahLst/>
            <a:cxnLst/>
            <a:rect l="l" t="t" r="r" b="b"/>
            <a:pathLst>
              <a:path w="1424940">
                <a:moveTo>
                  <a:pt x="0" y="0"/>
                </a:moveTo>
                <a:lnTo>
                  <a:pt x="1424801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k object 122"/>
          <p:cNvSpPr/>
          <p:nvPr/>
        </p:nvSpPr>
        <p:spPr>
          <a:xfrm>
            <a:off x="4032174" y="425450"/>
            <a:ext cx="1679575" cy="0"/>
          </a:xfrm>
          <a:custGeom>
            <a:avLst/>
            <a:gdLst/>
            <a:ahLst/>
            <a:cxnLst/>
            <a:rect l="l" t="t" r="r" b="b"/>
            <a:pathLst>
              <a:path w="1679575">
                <a:moveTo>
                  <a:pt x="0" y="0"/>
                </a:moveTo>
                <a:lnTo>
                  <a:pt x="1679052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k object 123"/>
          <p:cNvSpPr/>
          <p:nvPr/>
        </p:nvSpPr>
        <p:spPr>
          <a:xfrm>
            <a:off x="8026600" y="425450"/>
            <a:ext cx="838200" cy="0"/>
          </a:xfrm>
          <a:custGeom>
            <a:avLst/>
            <a:gdLst/>
            <a:ahLst/>
            <a:cxnLst/>
            <a:rect l="l" t="t" r="r" b="b"/>
            <a:pathLst>
              <a:path w="838200">
                <a:moveTo>
                  <a:pt x="0" y="0"/>
                </a:moveTo>
                <a:lnTo>
                  <a:pt x="837750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k object 124"/>
          <p:cNvSpPr/>
          <p:nvPr/>
        </p:nvSpPr>
        <p:spPr>
          <a:xfrm>
            <a:off x="0" y="434975"/>
            <a:ext cx="1381760" cy="0"/>
          </a:xfrm>
          <a:custGeom>
            <a:avLst/>
            <a:gdLst/>
            <a:ahLst/>
            <a:cxnLst/>
            <a:rect l="l" t="t" r="r" b="b"/>
            <a:pathLst>
              <a:path w="1381760">
                <a:moveTo>
                  <a:pt x="0" y="0"/>
                </a:moveTo>
                <a:lnTo>
                  <a:pt x="1381462" y="0"/>
                </a:lnTo>
              </a:path>
            </a:pathLst>
          </a:custGeom>
          <a:ln w="8890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k object 125"/>
          <p:cNvSpPr/>
          <p:nvPr/>
        </p:nvSpPr>
        <p:spPr>
          <a:xfrm>
            <a:off x="4166735" y="435609"/>
            <a:ext cx="1573530" cy="0"/>
          </a:xfrm>
          <a:custGeom>
            <a:avLst/>
            <a:gdLst/>
            <a:ahLst/>
            <a:cxnLst/>
            <a:rect l="l" t="t" r="r" b="b"/>
            <a:pathLst>
              <a:path w="1573529">
                <a:moveTo>
                  <a:pt x="0" y="0"/>
                </a:moveTo>
                <a:lnTo>
                  <a:pt x="1573277" y="0"/>
                </a:lnTo>
              </a:path>
            </a:pathLst>
          </a:custGeom>
          <a:ln w="7619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k object 126"/>
          <p:cNvSpPr/>
          <p:nvPr/>
        </p:nvSpPr>
        <p:spPr>
          <a:xfrm>
            <a:off x="4127488" y="431165"/>
            <a:ext cx="1587500" cy="0"/>
          </a:xfrm>
          <a:custGeom>
            <a:avLst/>
            <a:gdLst/>
            <a:ahLst/>
            <a:cxnLst/>
            <a:rect l="l" t="t" r="r" b="b"/>
            <a:pathLst>
              <a:path w="1587500">
                <a:moveTo>
                  <a:pt x="0" y="0"/>
                </a:moveTo>
                <a:lnTo>
                  <a:pt x="1586894" y="0"/>
                </a:lnTo>
              </a:path>
            </a:pathLst>
          </a:custGeom>
          <a:ln w="3175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k object 127"/>
          <p:cNvSpPr/>
          <p:nvPr/>
        </p:nvSpPr>
        <p:spPr>
          <a:xfrm>
            <a:off x="7988857" y="434975"/>
            <a:ext cx="834390" cy="0"/>
          </a:xfrm>
          <a:custGeom>
            <a:avLst/>
            <a:gdLst/>
            <a:ahLst/>
            <a:cxnLst/>
            <a:rect l="l" t="t" r="r" b="b"/>
            <a:pathLst>
              <a:path w="834390">
                <a:moveTo>
                  <a:pt x="0" y="0"/>
                </a:moveTo>
                <a:lnTo>
                  <a:pt x="834191" y="0"/>
                </a:lnTo>
              </a:path>
            </a:pathLst>
          </a:custGeom>
          <a:ln w="8890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k object 128"/>
          <p:cNvSpPr/>
          <p:nvPr/>
        </p:nvSpPr>
        <p:spPr>
          <a:xfrm>
            <a:off x="0" y="444500"/>
            <a:ext cx="1343660" cy="0"/>
          </a:xfrm>
          <a:custGeom>
            <a:avLst/>
            <a:gdLst/>
            <a:ahLst/>
            <a:cxnLst/>
            <a:rect l="l" t="t" r="r" b="b"/>
            <a:pathLst>
              <a:path w="1343660">
                <a:moveTo>
                  <a:pt x="0" y="0"/>
                </a:moveTo>
                <a:lnTo>
                  <a:pt x="1343540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k object 129"/>
          <p:cNvSpPr/>
          <p:nvPr/>
        </p:nvSpPr>
        <p:spPr>
          <a:xfrm>
            <a:off x="4200375" y="444500"/>
            <a:ext cx="1622425" cy="0"/>
          </a:xfrm>
          <a:custGeom>
            <a:avLst/>
            <a:gdLst/>
            <a:ahLst/>
            <a:cxnLst/>
            <a:rect l="l" t="t" r="r" b="b"/>
            <a:pathLst>
              <a:path w="1622425">
                <a:moveTo>
                  <a:pt x="0" y="0"/>
                </a:moveTo>
                <a:lnTo>
                  <a:pt x="1622036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k object 130"/>
          <p:cNvSpPr/>
          <p:nvPr/>
        </p:nvSpPr>
        <p:spPr>
          <a:xfrm>
            <a:off x="7945721" y="444500"/>
            <a:ext cx="841375" cy="0"/>
          </a:xfrm>
          <a:custGeom>
            <a:avLst/>
            <a:gdLst/>
            <a:ahLst/>
            <a:cxnLst/>
            <a:rect l="l" t="t" r="r" b="b"/>
            <a:pathLst>
              <a:path w="841375">
                <a:moveTo>
                  <a:pt x="0" y="0"/>
                </a:moveTo>
                <a:lnTo>
                  <a:pt x="841187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k object 131"/>
          <p:cNvSpPr/>
          <p:nvPr/>
        </p:nvSpPr>
        <p:spPr>
          <a:xfrm>
            <a:off x="0" y="453390"/>
            <a:ext cx="1306195" cy="0"/>
          </a:xfrm>
          <a:custGeom>
            <a:avLst/>
            <a:gdLst/>
            <a:ahLst/>
            <a:cxnLst/>
            <a:rect l="l" t="t" r="r" b="b"/>
            <a:pathLst>
              <a:path w="1306195">
                <a:moveTo>
                  <a:pt x="0" y="0"/>
                </a:moveTo>
                <a:lnTo>
                  <a:pt x="1305619" y="0"/>
                </a:lnTo>
              </a:path>
            </a:pathLst>
          </a:custGeom>
          <a:ln w="1016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k object 132"/>
          <p:cNvSpPr/>
          <p:nvPr/>
        </p:nvSpPr>
        <p:spPr>
          <a:xfrm>
            <a:off x="4278869" y="453390"/>
            <a:ext cx="1596390" cy="0"/>
          </a:xfrm>
          <a:custGeom>
            <a:avLst/>
            <a:gdLst/>
            <a:ahLst/>
            <a:cxnLst/>
            <a:rect l="l" t="t" r="r" b="b"/>
            <a:pathLst>
              <a:path w="1596389">
                <a:moveTo>
                  <a:pt x="0" y="0"/>
                </a:moveTo>
                <a:lnTo>
                  <a:pt x="1595977" y="0"/>
                </a:lnTo>
              </a:path>
            </a:pathLst>
          </a:custGeom>
          <a:ln w="1016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k object 133"/>
          <p:cNvSpPr/>
          <p:nvPr/>
        </p:nvSpPr>
        <p:spPr>
          <a:xfrm>
            <a:off x="7910078" y="457834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969" y="0"/>
                </a:lnTo>
              </a:path>
            </a:pathLst>
          </a:custGeom>
          <a:ln w="3175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k object 134"/>
          <p:cNvSpPr/>
          <p:nvPr/>
        </p:nvSpPr>
        <p:spPr>
          <a:xfrm>
            <a:off x="7932241" y="452755"/>
            <a:ext cx="800735" cy="0"/>
          </a:xfrm>
          <a:custGeom>
            <a:avLst/>
            <a:gdLst/>
            <a:ahLst/>
            <a:cxnLst/>
            <a:rect l="l" t="t" r="r" b="b"/>
            <a:pathLst>
              <a:path w="800734">
                <a:moveTo>
                  <a:pt x="0" y="0"/>
                </a:moveTo>
                <a:lnTo>
                  <a:pt x="800457" y="0"/>
                </a:lnTo>
              </a:path>
            </a:pathLst>
          </a:custGeom>
          <a:ln w="889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k object 135"/>
          <p:cNvSpPr/>
          <p:nvPr/>
        </p:nvSpPr>
        <p:spPr>
          <a:xfrm>
            <a:off x="0" y="462280"/>
            <a:ext cx="1268095" cy="0"/>
          </a:xfrm>
          <a:custGeom>
            <a:avLst/>
            <a:gdLst/>
            <a:ahLst/>
            <a:cxnLst/>
            <a:rect l="l" t="t" r="r" b="b"/>
            <a:pathLst>
              <a:path w="1268095">
                <a:moveTo>
                  <a:pt x="0" y="0"/>
                </a:moveTo>
                <a:lnTo>
                  <a:pt x="1267698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k object 136"/>
          <p:cNvSpPr/>
          <p:nvPr/>
        </p:nvSpPr>
        <p:spPr>
          <a:xfrm>
            <a:off x="4357364" y="462280"/>
            <a:ext cx="1570355" cy="0"/>
          </a:xfrm>
          <a:custGeom>
            <a:avLst/>
            <a:gdLst/>
            <a:ahLst/>
            <a:cxnLst/>
            <a:rect l="l" t="t" r="r" b="b"/>
            <a:pathLst>
              <a:path w="1570354">
                <a:moveTo>
                  <a:pt x="0" y="0"/>
                </a:moveTo>
                <a:lnTo>
                  <a:pt x="1569919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k object 137"/>
          <p:cNvSpPr/>
          <p:nvPr/>
        </p:nvSpPr>
        <p:spPr>
          <a:xfrm>
            <a:off x="7860703" y="462280"/>
            <a:ext cx="854075" cy="0"/>
          </a:xfrm>
          <a:custGeom>
            <a:avLst/>
            <a:gdLst/>
            <a:ahLst/>
            <a:cxnLst/>
            <a:rect l="l" t="t" r="r" b="b"/>
            <a:pathLst>
              <a:path w="854075">
                <a:moveTo>
                  <a:pt x="0" y="0"/>
                </a:moveTo>
                <a:lnTo>
                  <a:pt x="853925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k object 138"/>
          <p:cNvSpPr/>
          <p:nvPr/>
        </p:nvSpPr>
        <p:spPr>
          <a:xfrm>
            <a:off x="0" y="474344"/>
            <a:ext cx="1196975" cy="0"/>
          </a:xfrm>
          <a:custGeom>
            <a:avLst/>
            <a:gdLst/>
            <a:ahLst/>
            <a:cxnLst/>
            <a:rect l="l" t="t" r="r" b="b"/>
            <a:pathLst>
              <a:path w="1196975">
                <a:moveTo>
                  <a:pt x="0" y="0"/>
                </a:moveTo>
                <a:lnTo>
                  <a:pt x="1196879" y="0"/>
                </a:lnTo>
              </a:path>
            </a:pathLst>
          </a:custGeom>
          <a:ln w="381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k object 139"/>
          <p:cNvSpPr/>
          <p:nvPr/>
        </p:nvSpPr>
        <p:spPr>
          <a:xfrm>
            <a:off x="0" y="469265"/>
            <a:ext cx="1216660" cy="0"/>
          </a:xfrm>
          <a:custGeom>
            <a:avLst/>
            <a:gdLst/>
            <a:ahLst/>
            <a:cxnLst/>
            <a:rect l="l" t="t" r="r" b="b"/>
            <a:pathLst>
              <a:path w="1216660">
                <a:moveTo>
                  <a:pt x="0" y="0"/>
                </a:moveTo>
                <a:lnTo>
                  <a:pt x="1216233" y="0"/>
                </a:lnTo>
              </a:path>
            </a:pathLst>
          </a:custGeom>
          <a:ln w="635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k object 140"/>
          <p:cNvSpPr/>
          <p:nvPr/>
        </p:nvSpPr>
        <p:spPr>
          <a:xfrm>
            <a:off x="4435858" y="471169"/>
            <a:ext cx="1544320" cy="0"/>
          </a:xfrm>
          <a:custGeom>
            <a:avLst/>
            <a:gdLst/>
            <a:ahLst/>
            <a:cxnLst/>
            <a:rect l="l" t="t" r="r" b="b"/>
            <a:pathLst>
              <a:path w="1544320">
                <a:moveTo>
                  <a:pt x="0" y="0"/>
                </a:moveTo>
                <a:lnTo>
                  <a:pt x="1543861" y="0"/>
                </a:lnTo>
              </a:path>
            </a:pathLst>
          </a:custGeom>
          <a:ln w="1016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k object 141"/>
          <p:cNvSpPr/>
          <p:nvPr/>
        </p:nvSpPr>
        <p:spPr>
          <a:xfrm>
            <a:off x="7817912" y="475615"/>
            <a:ext cx="821690" cy="0"/>
          </a:xfrm>
          <a:custGeom>
            <a:avLst/>
            <a:gdLst/>
            <a:ahLst/>
            <a:cxnLst/>
            <a:rect l="l" t="t" r="r" b="b"/>
            <a:pathLst>
              <a:path w="821690">
                <a:moveTo>
                  <a:pt x="0" y="0"/>
                </a:moveTo>
                <a:lnTo>
                  <a:pt x="821456" y="0"/>
                </a:lnTo>
              </a:path>
            </a:pathLst>
          </a:custGeom>
          <a:ln w="3175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k object 142"/>
          <p:cNvSpPr/>
          <p:nvPr/>
        </p:nvSpPr>
        <p:spPr>
          <a:xfrm>
            <a:off x="7844246" y="470534"/>
            <a:ext cx="816610" cy="0"/>
          </a:xfrm>
          <a:custGeom>
            <a:avLst/>
            <a:gdLst/>
            <a:ahLst/>
            <a:cxnLst/>
            <a:rect l="l" t="t" r="r" b="b"/>
            <a:pathLst>
              <a:path w="816609">
                <a:moveTo>
                  <a:pt x="0" y="0"/>
                </a:moveTo>
                <a:lnTo>
                  <a:pt x="816174" y="0"/>
                </a:lnTo>
              </a:path>
            </a:pathLst>
          </a:custGeom>
          <a:ln w="8889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k object 143"/>
          <p:cNvSpPr/>
          <p:nvPr/>
        </p:nvSpPr>
        <p:spPr>
          <a:xfrm>
            <a:off x="0" y="480694"/>
            <a:ext cx="1191260" cy="0"/>
          </a:xfrm>
          <a:custGeom>
            <a:avLst/>
            <a:gdLst/>
            <a:ahLst/>
            <a:cxnLst/>
            <a:rect l="l" t="t" r="r" b="b"/>
            <a:pathLst>
              <a:path w="1191260">
                <a:moveTo>
                  <a:pt x="0" y="0"/>
                </a:moveTo>
                <a:lnTo>
                  <a:pt x="1191069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k object 144"/>
          <p:cNvSpPr/>
          <p:nvPr/>
        </p:nvSpPr>
        <p:spPr>
          <a:xfrm>
            <a:off x="4525566" y="480694"/>
            <a:ext cx="1506855" cy="0"/>
          </a:xfrm>
          <a:custGeom>
            <a:avLst/>
            <a:gdLst/>
            <a:ahLst/>
            <a:cxnLst/>
            <a:rect l="l" t="t" r="r" b="b"/>
            <a:pathLst>
              <a:path w="1506854">
                <a:moveTo>
                  <a:pt x="0" y="0"/>
                </a:moveTo>
                <a:lnTo>
                  <a:pt x="1506589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k object 145"/>
          <p:cNvSpPr/>
          <p:nvPr/>
        </p:nvSpPr>
        <p:spPr>
          <a:xfrm>
            <a:off x="7768538" y="480694"/>
            <a:ext cx="868044" cy="0"/>
          </a:xfrm>
          <a:custGeom>
            <a:avLst/>
            <a:gdLst/>
            <a:ahLst/>
            <a:cxnLst/>
            <a:rect l="l" t="t" r="r" b="b"/>
            <a:pathLst>
              <a:path w="868045">
                <a:moveTo>
                  <a:pt x="0" y="0"/>
                </a:moveTo>
                <a:lnTo>
                  <a:pt x="867850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k object 146"/>
          <p:cNvSpPr/>
          <p:nvPr/>
        </p:nvSpPr>
        <p:spPr>
          <a:xfrm>
            <a:off x="0" y="490219"/>
            <a:ext cx="1163955" cy="0"/>
          </a:xfrm>
          <a:custGeom>
            <a:avLst/>
            <a:gdLst/>
            <a:ahLst/>
            <a:cxnLst/>
            <a:rect l="l" t="t" r="r" b="b"/>
            <a:pathLst>
              <a:path w="1163955">
                <a:moveTo>
                  <a:pt x="0" y="0"/>
                </a:moveTo>
                <a:lnTo>
                  <a:pt x="1163955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k object 147"/>
          <p:cNvSpPr/>
          <p:nvPr/>
        </p:nvSpPr>
        <p:spPr>
          <a:xfrm>
            <a:off x="4604060" y="490219"/>
            <a:ext cx="1488440" cy="0"/>
          </a:xfrm>
          <a:custGeom>
            <a:avLst/>
            <a:gdLst/>
            <a:ahLst/>
            <a:cxnLst/>
            <a:rect l="l" t="t" r="r" b="b"/>
            <a:pathLst>
              <a:path w="1488439">
                <a:moveTo>
                  <a:pt x="0" y="0"/>
                </a:moveTo>
                <a:lnTo>
                  <a:pt x="1488022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k object 148"/>
          <p:cNvSpPr/>
          <p:nvPr/>
        </p:nvSpPr>
        <p:spPr>
          <a:xfrm>
            <a:off x="7715871" y="490219"/>
            <a:ext cx="878840" cy="0"/>
          </a:xfrm>
          <a:custGeom>
            <a:avLst/>
            <a:gdLst/>
            <a:ahLst/>
            <a:cxnLst/>
            <a:rect l="l" t="t" r="r" b="b"/>
            <a:pathLst>
              <a:path w="878840">
                <a:moveTo>
                  <a:pt x="0" y="0"/>
                </a:moveTo>
                <a:lnTo>
                  <a:pt x="878788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k object 149"/>
          <p:cNvSpPr/>
          <p:nvPr/>
        </p:nvSpPr>
        <p:spPr>
          <a:xfrm>
            <a:off x="0" y="499109"/>
            <a:ext cx="1137285" cy="0"/>
          </a:xfrm>
          <a:custGeom>
            <a:avLst/>
            <a:gdLst/>
            <a:ahLst/>
            <a:cxnLst/>
            <a:rect l="l" t="t" r="r" b="b"/>
            <a:pathLst>
              <a:path w="1137285">
                <a:moveTo>
                  <a:pt x="0" y="0"/>
                </a:moveTo>
                <a:lnTo>
                  <a:pt x="1136840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k object 150"/>
          <p:cNvSpPr/>
          <p:nvPr/>
        </p:nvSpPr>
        <p:spPr>
          <a:xfrm>
            <a:off x="4682554" y="499109"/>
            <a:ext cx="1462405" cy="0"/>
          </a:xfrm>
          <a:custGeom>
            <a:avLst/>
            <a:gdLst/>
            <a:ahLst/>
            <a:cxnLst/>
            <a:rect l="l" t="t" r="r" b="b"/>
            <a:pathLst>
              <a:path w="1462404">
                <a:moveTo>
                  <a:pt x="0" y="0"/>
                </a:moveTo>
                <a:lnTo>
                  <a:pt x="1461963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k object 151"/>
          <p:cNvSpPr/>
          <p:nvPr/>
        </p:nvSpPr>
        <p:spPr>
          <a:xfrm>
            <a:off x="7669789" y="499109"/>
            <a:ext cx="883285" cy="0"/>
          </a:xfrm>
          <a:custGeom>
            <a:avLst/>
            <a:gdLst/>
            <a:ahLst/>
            <a:cxnLst/>
            <a:rect l="l" t="t" r="r" b="b"/>
            <a:pathLst>
              <a:path w="883284">
                <a:moveTo>
                  <a:pt x="0" y="0"/>
                </a:moveTo>
                <a:lnTo>
                  <a:pt x="883142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k object 152"/>
          <p:cNvSpPr/>
          <p:nvPr/>
        </p:nvSpPr>
        <p:spPr>
          <a:xfrm>
            <a:off x="0" y="508000"/>
            <a:ext cx="1109980" cy="0"/>
          </a:xfrm>
          <a:custGeom>
            <a:avLst/>
            <a:gdLst/>
            <a:ahLst/>
            <a:cxnLst/>
            <a:rect l="l" t="t" r="r" b="b"/>
            <a:pathLst>
              <a:path w="1109980">
                <a:moveTo>
                  <a:pt x="0" y="0"/>
                </a:moveTo>
                <a:lnTo>
                  <a:pt x="1109725" y="0"/>
                </a:lnTo>
              </a:path>
            </a:pathLst>
          </a:custGeom>
          <a:ln w="10159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k object 153"/>
          <p:cNvSpPr/>
          <p:nvPr/>
        </p:nvSpPr>
        <p:spPr>
          <a:xfrm>
            <a:off x="4822722" y="509905"/>
            <a:ext cx="1363345" cy="0"/>
          </a:xfrm>
          <a:custGeom>
            <a:avLst/>
            <a:gdLst/>
            <a:ahLst/>
            <a:cxnLst/>
            <a:rect l="l" t="t" r="r" b="b"/>
            <a:pathLst>
              <a:path w="1363345">
                <a:moveTo>
                  <a:pt x="0" y="0"/>
                </a:moveTo>
                <a:lnTo>
                  <a:pt x="1363317" y="0"/>
                </a:lnTo>
              </a:path>
            </a:pathLst>
          </a:custGeom>
          <a:ln w="6350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k object 154"/>
          <p:cNvSpPr/>
          <p:nvPr/>
        </p:nvSpPr>
        <p:spPr>
          <a:xfrm>
            <a:off x="4777868" y="504825"/>
            <a:ext cx="1370965" cy="0"/>
          </a:xfrm>
          <a:custGeom>
            <a:avLst/>
            <a:gdLst/>
            <a:ahLst/>
            <a:cxnLst/>
            <a:rect l="l" t="t" r="r" b="b"/>
            <a:pathLst>
              <a:path w="1370964">
                <a:moveTo>
                  <a:pt x="0" y="0"/>
                </a:moveTo>
                <a:lnTo>
                  <a:pt x="1370394" y="0"/>
                </a:lnTo>
              </a:path>
            </a:pathLst>
          </a:custGeom>
          <a:ln w="3810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k object 155"/>
          <p:cNvSpPr/>
          <p:nvPr/>
        </p:nvSpPr>
        <p:spPr>
          <a:xfrm>
            <a:off x="7623705" y="508000"/>
            <a:ext cx="887730" cy="0"/>
          </a:xfrm>
          <a:custGeom>
            <a:avLst/>
            <a:gdLst/>
            <a:ahLst/>
            <a:cxnLst/>
            <a:rect l="l" t="t" r="r" b="b"/>
            <a:pathLst>
              <a:path w="887729">
                <a:moveTo>
                  <a:pt x="0" y="0"/>
                </a:moveTo>
                <a:lnTo>
                  <a:pt x="887496" y="0"/>
                </a:lnTo>
              </a:path>
            </a:pathLst>
          </a:custGeom>
          <a:ln w="10159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k object 156"/>
          <p:cNvSpPr/>
          <p:nvPr/>
        </p:nvSpPr>
        <p:spPr>
          <a:xfrm>
            <a:off x="0" y="517525"/>
            <a:ext cx="1078865" cy="0"/>
          </a:xfrm>
          <a:custGeom>
            <a:avLst/>
            <a:gdLst/>
            <a:ahLst/>
            <a:cxnLst/>
            <a:rect l="l" t="t" r="r" b="b"/>
            <a:pathLst>
              <a:path w="1078865">
                <a:moveTo>
                  <a:pt x="0" y="0"/>
                </a:moveTo>
                <a:lnTo>
                  <a:pt x="1078738" y="0"/>
                </a:lnTo>
              </a:path>
            </a:pathLst>
          </a:custGeom>
          <a:ln w="889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k object 157"/>
          <p:cNvSpPr/>
          <p:nvPr/>
        </p:nvSpPr>
        <p:spPr>
          <a:xfrm>
            <a:off x="4850756" y="517525"/>
            <a:ext cx="1436370" cy="0"/>
          </a:xfrm>
          <a:custGeom>
            <a:avLst/>
            <a:gdLst/>
            <a:ahLst/>
            <a:cxnLst/>
            <a:rect l="l" t="t" r="r" b="b"/>
            <a:pathLst>
              <a:path w="1436370">
                <a:moveTo>
                  <a:pt x="0" y="0"/>
                </a:moveTo>
                <a:lnTo>
                  <a:pt x="1436134" y="0"/>
                </a:lnTo>
              </a:path>
            </a:pathLst>
          </a:custGeom>
          <a:ln w="889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k object 158"/>
          <p:cNvSpPr/>
          <p:nvPr/>
        </p:nvSpPr>
        <p:spPr>
          <a:xfrm>
            <a:off x="7580179" y="520700"/>
            <a:ext cx="847725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566" y="0"/>
                </a:lnTo>
              </a:path>
            </a:pathLst>
          </a:custGeom>
          <a:ln w="3175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k object 159"/>
          <p:cNvSpPr/>
          <p:nvPr/>
        </p:nvSpPr>
        <p:spPr>
          <a:xfrm>
            <a:off x="7607248" y="516255"/>
            <a:ext cx="841375" cy="0"/>
          </a:xfrm>
          <a:custGeom>
            <a:avLst/>
            <a:gdLst/>
            <a:ahLst/>
            <a:cxnLst/>
            <a:rect l="l" t="t" r="r" b="b"/>
            <a:pathLst>
              <a:path w="841375">
                <a:moveTo>
                  <a:pt x="0" y="0"/>
                </a:moveTo>
                <a:lnTo>
                  <a:pt x="841362" y="0"/>
                </a:lnTo>
              </a:path>
            </a:pathLst>
          </a:custGeom>
          <a:ln w="635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k object 160"/>
          <p:cNvSpPr/>
          <p:nvPr/>
        </p:nvSpPr>
        <p:spPr>
          <a:xfrm>
            <a:off x="0" y="526415"/>
            <a:ext cx="1052195" cy="0"/>
          </a:xfrm>
          <a:custGeom>
            <a:avLst/>
            <a:gdLst/>
            <a:ahLst/>
            <a:cxnLst/>
            <a:rect l="l" t="t" r="r" b="b"/>
            <a:pathLst>
              <a:path w="1052195">
                <a:moveTo>
                  <a:pt x="0" y="0"/>
                </a:moveTo>
                <a:lnTo>
                  <a:pt x="1051623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k object 161"/>
          <p:cNvSpPr/>
          <p:nvPr/>
        </p:nvSpPr>
        <p:spPr>
          <a:xfrm>
            <a:off x="4929250" y="526415"/>
            <a:ext cx="1432560" cy="0"/>
          </a:xfrm>
          <a:custGeom>
            <a:avLst/>
            <a:gdLst/>
            <a:ahLst/>
            <a:cxnLst/>
            <a:rect l="l" t="t" r="r" b="b"/>
            <a:pathLst>
              <a:path w="1432560">
                <a:moveTo>
                  <a:pt x="0" y="0"/>
                </a:moveTo>
                <a:lnTo>
                  <a:pt x="1431951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k object 162"/>
          <p:cNvSpPr/>
          <p:nvPr/>
        </p:nvSpPr>
        <p:spPr>
          <a:xfrm>
            <a:off x="7495294" y="526415"/>
            <a:ext cx="927100" cy="0"/>
          </a:xfrm>
          <a:custGeom>
            <a:avLst/>
            <a:gdLst/>
            <a:ahLst/>
            <a:cxnLst/>
            <a:rect l="l" t="t" r="r" b="b"/>
            <a:pathLst>
              <a:path w="927100">
                <a:moveTo>
                  <a:pt x="0" y="0"/>
                </a:moveTo>
                <a:lnTo>
                  <a:pt x="926490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k object 163"/>
          <p:cNvSpPr/>
          <p:nvPr/>
        </p:nvSpPr>
        <p:spPr>
          <a:xfrm>
            <a:off x="0" y="535940"/>
            <a:ext cx="1024890" cy="0"/>
          </a:xfrm>
          <a:custGeom>
            <a:avLst/>
            <a:gdLst/>
            <a:ahLst/>
            <a:cxnLst/>
            <a:rect l="l" t="t" r="r" b="b"/>
            <a:pathLst>
              <a:path w="1024890">
                <a:moveTo>
                  <a:pt x="0" y="0"/>
                </a:moveTo>
                <a:lnTo>
                  <a:pt x="1024508" y="0"/>
                </a:lnTo>
              </a:path>
            </a:pathLst>
          </a:custGeom>
          <a:ln w="1016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k object 164"/>
          <p:cNvSpPr/>
          <p:nvPr/>
        </p:nvSpPr>
        <p:spPr>
          <a:xfrm>
            <a:off x="5007744" y="535940"/>
            <a:ext cx="1438910" cy="0"/>
          </a:xfrm>
          <a:custGeom>
            <a:avLst/>
            <a:gdLst/>
            <a:ahLst/>
            <a:cxnLst/>
            <a:rect l="l" t="t" r="r" b="b"/>
            <a:pathLst>
              <a:path w="1438910">
                <a:moveTo>
                  <a:pt x="0" y="0"/>
                </a:moveTo>
                <a:lnTo>
                  <a:pt x="1438384" y="0"/>
                </a:lnTo>
              </a:path>
            </a:pathLst>
          </a:custGeom>
          <a:ln w="1016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k object 165"/>
          <p:cNvSpPr/>
          <p:nvPr/>
        </p:nvSpPr>
        <p:spPr>
          <a:xfrm>
            <a:off x="7426325" y="539115"/>
            <a:ext cx="913130" cy="0"/>
          </a:xfrm>
          <a:custGeom>
            <a:avLst/>
            <a:gdLst/>
            <a:ahLst/>
            <a:cxnLst/>
            <a:rect l="l" t="t" r="r" b="b"/>
            <a:pathLst>
              <a:path w="913129">
                <a:moveTo>
                  <a:pt x="0" y="0"/>
                </a:moveTo>
                <a:lnTo>
                  <a:pt x="912950" y="0"/>
                </a:lnTo>
              </a:path>
            </a:pathLst>
          </a:custGeom>
          <a:ln w="381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k object 166"/>
          <p:cNvSpPr/>
          <p:nvPr/>
        </p:nvSpPr>
        <p:spPr>
          <a:xfrm>
            <a:off x="7468767" y="534034"/>
            <a:ext cx="896619" cy="0"/>
          </a:xfrm>
          <a:custGeom>
            <a:avLst/>
            <a:gdLst/>
            <a:ahLst/>
            <a:cxnLst/>
            <a:rect l="l" t="t" r="r" b="b"/>
            <a:pathLst>
              <a:path w="896620">
                <a:moveTo>
                  <a:pt x="0" y="0"/>
                </a:moveTo>
                <a:lnTo>
                  <a:pt x="896385" y="0"/>
                </a:lnTo>
              </a:path>
            </a:pathLst>
          </a:custGeom>
          <a:ln w="635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k object 167"/>
          <p:cNvSpPr/>
          <p:nvPr/>
        </p:nvSpPr>
        <p:spPr>
          <a:xfrm>
            <a:off x="0" y="544830"/>
            <a:ext cx="997585" cy="0"/>
          </a:xfrm>
          <a:custGeom>
            <a:avLst/>
            <a:gdLst/>
            <a:ahLst/>
            <a:cxnLst/>
            <a:rect l="l" t="t" r="r" b="b"/>
            <a:pathLst>
              <a:path w="997585">
                <a:moveTo>
                  <a:pt x="0" y="0"/>
                </a:moveTo>
                <a:lnTo>
                  <a:pt x="997394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k object 168"/>
          <p:cNvSpPr/>
          <p:nvPr/>
        </p:nvSpPr>
        <p:spPr>
          <a:xfrm>
            <a:off x="5086238" y="544830"/>
            <a:ext cx="1434465" cy="0"/>
          </a:xfrm>
          <a:custGeom>
            <a:avLst/>
            <a:gdLst/>
            <a:ahLst/>
            <a:cxnLst/>
            <a:rect l="l" t="t" r="r" b="b"/>
            <a:pathLst>
              <a:path w="1434465">
                <a:moveTo>
                  <a:pt x="0" y="0"/>
                </a:moveTo>
                <a:lnTo>
                  <a:pt x="1434201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k object 169"/>
          <p:cNvSpPr/>
          <p:nvPr/>
        </p:nvSpPr>
        <p:spPr>
          <a:xfrm>
            <a:off x="7336134" y="544830"/>
            <a:ext cx="999490" cy="0"/>
          </a:xfrm>
          <a:custGeom>
            <a:avLst/>
            <a:gdLst/>
            <a:ahLst/>
            <a:cxnLst/>
            <a:rect l="l" t="t" r="r" b="b"/>
            <a:pathLst>
              <a:path w="999490">
                <a:moveTo>
                  <a:pt x="0" y="0"/>
                </a:moveTo>
                <a:lnTo>
                  <a:pt x="999482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k object 170"/>
          <p:cNvSpPr/>
          <p:nvPr/>
        </p:nvSpPr>
        <p:spPr>
          <a:xfrm>
            <a:off x="0" y="553719"/>
            <a:ext cx="970280" cy="0"/>
          </a:xfrm>
          <a:custGeom>
            <a:avLst/>
            <a:gdLst/>
            <a:ahLst/>
            <a:cxnLst/>
            <a:rect l="l" t="t" r="r" b="b"/>
            <a:pathLst>
              <a:path w="970280">
                <a:moveTo>
                  <a:pt x="0" y="0"/>
                </a:moveTo>
                <a:lnTo>
                  <a:pt x="970279" y="0"/>
                </a:lnTo>
              </a:path>
            </a:pathLst>
          </a:custGeom>
          <a:ln w="10160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k object 171"/>
          <p:cNvSpPr/>
          <p:nvPr/>
        </p:nvSpPr>
        <p:spPr>
          <a:xfrm>
            <a:off x="5243227" y="557530"/>
            <a:ext cx="1354455" cy="0"/>
          </a:xfrm>
          <a:custGeom>
            <a:avLst/>
            <a:gdLst/>
            <a:ahLst/>
            <a:cxnLst/>
            <a:rect l="l" t="t" r="r" b="b"/>
            <a:pathLst>
              <a:path w="1354454">
                <a:moveTo>
                  <a:pt x="0" y="0"/>
                </a:moveTo>
                <a:lnTo>
                  <a:pt x="1354338" y="0"/>
                </a:lnTo>
              </a:path>
            </a:pathLst>
          </a:custGeom>
          <a:ln w="3175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bk object 172"/>
          <p:cNvSpPr/>
          <p:nvPr/>
        </p:nvSpPr>
        <p:spPr>
          <a:xfrm>
            <a:off x="5198373" y="552450"/>
            <a:ext cx="1343660" cy="0"/>
          </a:xfrm>
          <a:custGeom>
            <a:avLst/>
            <a:gdLst/>
            <a:ahLst/>
            <a:cxnLst/>
            <a:rect l="l" t="t" r="r" b="b"/>
            <a:pathLst>
              <a:path w="1343659">
                <a:moveTo>
                  <a:pt x="0" y="0"/>
                </a:moveTo>
                <a:lnTo>
                  <a:pt x="1343298" y="0"/>
                </a:lnTo>
              </a:path>
            </a:pathLst>
          </a:custGeom>
          <a:ln w="7619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bk object 173"/>
          <p:cNvSpPr/>
          <p:nvPr/>
        </p:nvSpPr>
        <p:spPr>
          <a:xfrm>
            <a:off x="7261859" y="553719"/>
            <a:ext cx="1022985" cy="0"/>
          </a:xfrm>
          <a:custGeom>
            <a:avLst/>
            <a:gdLst/>
            <a:ahLst/>
            <a:cxnLst/>
            <a:rect l="l" t="t" r="r" b="b"/>
            <a:pathLst>
              <a:path w="1022984">
                <a:moveTo>
                  <a:pt x="0" y="0"/>
                </a:moveTo>
                <a:lnTo>
                  <a:pt x="1022543" y="0"/>
                </a:lnTo>
              </a:path>
            </a:pathLst>
          </a:custGeom>
          <a:ln w="10160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bk object 174"/>
          <p:cNvSpPr/>
          <p:nvPr/>
        </p:nvSpPr>
        <p:spPr>
          <a:xfrm>
            <a:off x="0" y="563244"/>
            <a:ext cx="939800" cy="0"/>
          </a:xfrm>
          <a:custGeom>
            <a:avLst/>
            <a:gdLst/>
            <a:ahLst/>
            <a:cxnLst/>
            <a:rect l="l" t="t" r="r" b="b"/>
            <a:pathLst>
              <a:path w="939800">
                <a:moveTo>
                  <a:pt x="0" y="0"/>
                </a:moveTo>
                <a:lnTo>
                  <a:pt x="939291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bk object 175"/>
          <p:cNvSpPr/>
          <p:nvPr/>
        </p:nvSpPr>
        <p:spPr>
          <a:xfrm>
            <a:off x="5254440" y="563244"/>
            <a:ext cx="1536065" cy="0"/>
          </a:xfrm>
          <a:custGeom>
            <a:avLst/>
            <a:gdLst/>
            <a:ahLst/>
            <a:cxnLst/>
            <a:rect l="l" t="t" r="r" b="b"/>
            <a:pathLst>
              <a:path w="1536065">
                <a:moveTo>
                  <a:pt x="0" y="0"/>
                </a:moveTo>
                <a:lnTo>
                  <a:pt x="1535487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bk object 176"/>
          <p:cNvSpPr/>
          <p:nvPr/>
        </p:nvSpPr>
        <p:spPr>
          <a:xfrm>
            <a:off x="7085427" y="563244"/>
            <a:ext cx="1140460" cy="0"/>
          </a:xfrm>
          <a:custGeom>
            <a:avLst/>
            <a:gdLst/>
            <a:ahLst/>
            <a:cxnLst/>
            <a:rect l="l" t="t" r="r" b="b"/>
            <a:pathLst>
              <a:path w="1140459">
                <a:moveTo>
                  <a:pt x="0" y="0"/>
                </a:moveTo>
                <a:lnTo>
                  <a:pt x="1140445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bk object 177"/>
          <p:cNvSpPr/>
          <p:nvPr/>
        </p:nvSpPr>
        <p:spPr>
          <a:xfrm>
            <a:off x="0" y="567690"/>
            <a:ext cx="8174990" cy="8890"/>
          </a:xfrm>
          <a:custGeom>
            <a:avLst/>
            <a:gdLst/>
            <a:ahLst/>
            <a:cxnLst/>
            <a:rect l="l" t="t" r="r" b="b"/>
            <a:pathLst>
              <a:path w="8174990" h="8890">
                <a:moveTo>
                  <a:pt x="912177" y="0"/>
                </a:moveTo>
                <a:lnTo>
                  <a:pt x="0" y="0"/>
                </a:lnTo>
                <a:lnTo>
                  <a:pt x="0" y="8889"/>
                </a:lnTo>
                <a:lnTo>
                  <a:pt x="886546" y="8889"/>
                </a:lnTo>
                <a:lnTo>
                  <a:pt x="892810" y="6350"/>
                </a:lnTo>
                <a:lnTo>
                  <a:pt x="912177" y="0"/>
                </a:lnTo>
                <a:close/>
              </a:path>
              <a:path w="8174990" h="8890">
                <a:moveTo>
                  <a:pt x="6789927" y="0"/>
                </a:moveTo>
                <a:lnTo>
                  <a:pt x="5332934" y="0"/>
                </a:lnTo>
                <a:lnTo>
                  <a:pt x="5411429" y="8889"/>
                </a:lnTo>
                <a:lnTo>
                  <a:pt x="8123444" y="8889"/>
                </a:lnTo>
                <a:lnTo>
                  <a:pt x="8130760" y="7620"/>
                </a:lnTo>
                <a:lnTo>
                  <a:pt x="6934200" y="7620"/>
                </a:lnTo>
                <a:lnTo>
                  <a:pt x="6789927" y="0"/>
                </a:lnTo>
                <a:close/>
              </a:path>
              <a:path w="8174990" h="8890">
                <a:moveTo>
                  <a:pt x="8174658" y="0"/>
                </a:moveTo>
                <a:lnTo>
                  <a:pt x="7085427" y="0"/>
                </a:lnTo>
                <a:lnTo>
                  <a:pt x="6934200" y="7620"/>
                </a:lnTo>
                <a:lnTo>
                  <a:pt x="8130760" y="7620"/>
                </a:lnTo>
                <a:lnTo>
                  <a:pt x="8174658" y="0"/>
                </a:lnTo>
                <a:close/>
              </a:path>
            </a:pathLst>
          </a:custGeom>
          <a:solidFill>
            <a:srgbClr val="00ACD0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bk object 178"/>
          <p:cNvSpPr/>
          <p:nvPr/>
        </p:nvSpPr>
        <p:spPr>
          <a:xfrm>
            <a:off x="0" y="581659"/>
            <a:ext cx="887094" cy="0"/>
          </a:xfrm>
          <a:custGeom>
            <a:avLst/>
            <a:gdLst/>
            <a:ahLst/>
            <a:cxnLst/>
            <a:rect l="l" t="t" r="r" b="b"/>
            <a:pathLst>
              <a:path w="887094">
                <a:moveTo>
                  <a:pt x="0" y="0"/>
                </a:moveTo>
                <a:lnTo>
                  <a:pt x="886546" y="0"/>
                </a:lnTo>
              </a:path>
            </a:pathLst>
          </a:custGeom>
          <a:ln w="10160">
            <a:solidFill>
              <a:srgbClr val="00AB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bk object 179"/>
          <p:cNvSpPr/>
          <p:nvPr/>
        </p:nvSpPr>
        <p:spPr>
          <a:xfrm>
            <a:off x="5411428" y="581659"/>
            <a:ext cx="2712085" cy="0"/>
          </a:xfrm>
          <a:custGeom>
            <a:avLst/>
            <a:gdLst/>
            <a:ahLst/>
            <a:cxnLst/>
            <a:rect l="l" t="t" r="r" b="b"/>
            <a:pathLst>
              <a:path w="2712084">
                <a:moveTo>
                  <a:pt x="0" y="0"/>
                </a:moveTo>
                <a:lnTo>
                  <a:pt x="2712015" y="0"/>
                </a:lnTo>
              </a:path>
            </a:pathLst>
          </a:custGeom>
          <a:ln w="10160">
            <a:solidFill>
              <a:srgbClr val="00AB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bk object 180"/>
          <p:cNvSpPr/>
          <p:nvPr/>
        </p:nvSpPr>
        <p:spPr>
          <a:xfrm>
            <a:off x="0" y="590550"/>
            <a:ext cx="864869" cy="0"/>
          </a:xfrm>
          <a:custGeom>
            <a:avLst/>
            <a:gdLst/>
            <a:ahLst/>
            <a:cxnLst/>
            <a:rect l="l" t="t" r="r" b="b"/>
            <a:pathLst>
              <a:path w="864869">
                <a:moveTo>
                  <a:pt x="0" y="0"/>
                </a:moveTo>
                <a:lnTo>
                  <a:pt x="864624" y="0"/>
                </a:lnTo>
              </a:path>
            </a:pathLst>
          </a:custGeom>
          <a:ln w="10159">
            <a:solidFill>
              <a:srgbClr val="00AA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bk object 181"/>
          <p:cNvSpPr/>
          <p:nvPr/>
        </p:nvSpPr>
        <p:spPr>
          <a:xfrm>
            <a:off x="5489923" y="590550"/>
            <a:ext cx="2582545" cy="0"/>
          </a:xfrm>
          <a:custGeom>
            <a:avLst/>
            <a:gdLst/>
            <a:ahLst/>
            <a:cxnLst/>
            <a:rect l="l" t="t" r="r" b="b"/>
            <a:pathLst>
              <a:path w="2582545">
                <a:moveTo>
                  <a:pt x="0" y="0"/>
                </a:moveTo>
                <a:lnTo>
                  <a:pt x="2582307" y="0"/>
                </a:lnTo>
              </a:path>
            </a:pathLst>
          </a:custGeom>
          <a:ln w="10159">
            <a:solidFill>
              <a:srgbClr val="00AA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bk object 182"/>
          <p:cNvSpPr/>
          <p:nvPr/>
        </p:nvSpPr>
        <p:spPr>
          <a:xfrm>
            <a:off x="0" y="599440"/>
            <a:ext cx="843280" cy="0"/>
          </a:xfrm>
          <a:custGeom>
            <a:avLst/>
            <a:gdLst/>
            <a:ahLst/>
            <a:cxnLst/>
            <a:rect l="l" t="t" r="r" b="b"/>
            <a:pathLst>
              <a:path w="843280">
                <a:moveTo>
                  <a:pt x="0" y="0"/>
                </a:moveTo>
                <a:lnTo>
                  <a:pt x="842702" y="0"/>
                </a:lnTo>
              </a:path>
            </a:pathLst>
          </a:custGeom>
          <a:ln w="10160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bk object 183"/>
          <p:cNvSpPr/>
          <p:nvPr/>
        </p:nvSpPr>
        <p:spPr>
          <a:xfrm>
            <a:off x="5618877" y="600075"/>
            <a:ext cx="2360930" cy="0"/>
          </a:xfrm>
          <a:custGeom>
            <a:avLst/>
            <a:gdLst/>
            <a:ahLst/>
            <a:cxnLst/>
            <a:rect l="l" t="t" r="r" b="b"/>
            <a:pathLst>
              <a:path w="2360929">
                <a:moveTo>
                  <a:pt x="0" y="0"/>
                </a:moveTo>
                <a:lnTo>
                  <a:pt x="2360314" y="0"/>
                </a:lnTo>
              </a:path>
            </a:pathLst>
          </a:custGeom>
          <a:ln w="8889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bk object 184"/>
          <p:cNvSpPr/>
          <p:nvPr/>
        </p:nvSpPr>
        <p:spPr>
          <a:xfrm>
            <a:off x="5574024" y="594994"/>
            <a:ext cx="2443480" cy="0"/>
          </a:xfrm>
          <a:custGeom>
            <a:avLst/>
            <a:gdLst/>
            <a:ahLst/>
            <a:cxnLst/>
            <a:rect l="l" t="t" r="r" b="b"/>
            <a:pathLst>
              <a:path w="2443479">
                <a:moveTo>
                  <a:pt x="0" y="0"/>
                </a:moveTo>
                <a:lnTo>
                  <a:pt x="2443334" y="0"/>
                </a:lnTo>
              </a:path>
            </a:pathLst>
          </a:custGeom>
          <a:ln w="3175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bk object 185"/>
          <p:cNvSpPr/>
          <p:nvPr/>
        </p:nvSpPr>
        <p:spPr>
          <a:xfrm>
            <a:off x="0" y="608965"/>
            <a:ext cx="817880" cy="0"/>
          </a:xfrm>
          <a:custGeom>
            <a:avLst/>
            <a:gdLst/>
            <a:ahLst/>
            <a:cxnLst/>
            <a:rect l="l" t="t" r="r" b="b"/>
            <a:pathLst>
              <a:path w="817880">
                <a:moveTo>
                  <a:pt x="0" y="0"/>
                </a:moveTo>
                <a:lnTo>
                  <a:pt x="817649" y="0"/>
                </a:lnTo>
              </a:path>
            </a:pathLst>
          </a:custGeom>
          <a:ln w="8889">
            <a:solidFill>
              <a:srgbClr val="00A8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bk object 186"/>
          <p:cNvSpPr/>
          <p:nvPr/>
        </p:nvSpPr>
        <p:spPr>
          <a:xfrm>
            <a:off x="5658125" y="608965"/>
            <a:ext cx="2286635" cy="0"/>
          </a:xfrm>
          <a:custGeom>
            <a:avLst/>
            <a:gdLst/>
            <a:ahLst/>
            <a:cxnLst/>
            <a:rect l="l" t="t" r="r" b="b"/>
            <a:pathLst>
              <a:path w="2286634">
                <a:moveTo>
                  <a:pt x="0" y="0"/>
                </a:moveTo>
                <a:lnTo>
                  <a:pt x="2286560" y="0"/>
                </a:lnTo>
              </a:path>
            </a:pathLst>
          </a:custGeom>
          <a:ln w="8889">
            <a:solidFill>
              <a:srgbClr val="00A8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bk object 187"/>
          <p:cNvSpPr/>
          <p:nvPr/>
        </p:nvSpPr>
        <p:spPr>
          <a:xfrm>
            <a:off x="0" y="618490"/>
            <a:ext cx="796290" cy="0"/>
          </a:xfrm>
          <a:custGeom>
            <a:avLst/>
            <a:gdLst/>
            <a:ahLst/>
            <a:cxnLst/>
            <a:rect l="l" t="t" r="r" b="b"/>
            <a:pathLst>
              <a:path w="796290">
                <a:moveTo>
                  <a:pt x="0" y="0"/>
                </a:moveTo>
                <a:lnTo>
                  <a:pt x="795727" y="0"/>
                </a:lnTo>
              </a:path>
            </a:pathLst>
          </a:custGeom>
          <a:ln w="10160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bk object 188"/>
          <p:cNvSpPr/>
          <p:nvPr/>
        </p:nvSpPr>
        <p:spPr>
          <a:xfrm>
            <a:off x="5818271" y="622300"/>
            <a:ext cx="1988820" cy="0"/>
          </a:xfrm>
          <a:custGeom>
            <a:avLst/>
            <a:gdLst/>
            <a:ahLst/>
            <a:cxnLst/>
            <a:rect l="l" t="t" r="r" b="b"/>
            <a:pathLst>
              <a:path w="1988820">
                <a:moveTo>
                  <a:pt x="0" y="0"/>
                </a:moveTo>
                <a:lnTo>
                  <a:pt x="1988385" y="0"/>
                </a:lnTo>
              </a:path>
            </a:pathLst>
          </a:custGeom>
          <a:ln w="3175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bk object 189"/>
          <p:cNvSpPr/>
          <p:nvPr/>
        </p:nvSpPr>
        <p:spPr>
          <a:xfrm>
            <a:off x="5770259" y="617219"/>
            <a:ext cx="2076450" cy="0"/>
          </a:xfrm>
          <a:custGeom>
            <a:avLst/>
            <a:gdLst/>
            <a:ahLst/>
            <a:cxnLst/>
            <a:rect l="l" t="t" r="r" b="b"/>
            <a:pathLst>
              <a:path w="2076450">
                <a:moveTo>
                  <a:pt x="0" y="0"/>
                </a:moveTo>
                <a:lnTo>
                  <a:pt x="2075833" y="0"/>
                </a:lnTo>
              </a:path>
            </a:pathLst>
          </a:custGeom>
          <a:ln w="7620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bk object 190"/>
          <p:cNvSpPr/>
          <p:nvPr/>
        </p:nvSpPr>
        <p:spPr>
          <a:xfrm>
            <a:off x="0" y="627380"/>
            <a:ext cx="774065" cy="0"/>
          </a:xfrm>
          <a:custGeom>
            <a:avLst/>
            <a:gdLst/>
            <a:ahLst/>
            <a:cxnLst/>
            <a:rect l="l" t="t" r="r" b="b"/>
            <a:pathLst>
              <a:path w="774065">
                <a:moveTo>
                  <a:pt x="0" y="0"/>
                </a:moveTo>
                <a:lnTo>
                  <a:pt x="773805" y="0"/>
                </a:lnTo>
              </a:path>
            </a:pathLst>
          </a:custGeom>
          <a:ln w="10160">
            <a:solidFill>
              <a:srgbClr val="00A6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bk object 191"/>
          <p:cNvSpPr/>
          <p:nvPr/>
        </p:nvSpPr>
        <p:spPr>
          <a:xfrm>
            <a:off x="5818271" y="627380"/>
            <a:ext cx="1988820" cy="0"/>
          </a:xfrm>
          <a:custGeom>
            <a:avLst/>
            <a:gdLst/>
            <a:ahLst/>
            <a:cxnLst/>
            <a:rect l="l" t="t" r="r" b="b"/>
            <a:pathLst>
              <a:path w="1988820">
                <a:moveTo>
                  <a:pt x="0" y="0"/>
                </a:moveTo>
                <a:lnTo>
                  <a:pt x="1988385" y="0"/>
                </a:lnTo>
              </a:path>
            </a:pathLst>
          </a:custGeom>
          <a:ln w="10160">
            <a:solidFill>
              <a:srgbClr val="00A6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bk object 192"/>
          <p:cNvSpPr/>
          <p:nvPr/>
        </p:nvSpPr>
        <p:spPr>
          <a:xfrm>
            <a:off x="0" y="636269"/>
            <a:ext cx="752475" cy="0"/>
          </a:xfrm>
          <a:custGeom>
            <a:avLst/>
            <a:gdLst/>
            <a:ahLst/>
            <a:cxnLst/>
            <a:rect l="l" t="t" r="r" b="b"/>
            <a:pathLst>
              <a:path w="752475">
                <a:moveTo>
                  <a:pt x="0" y="0"/>
                </a:moveTo>
                <a:lnTo>
                  <a:pt x="751883" y="0"/>
                </a:lnTo>
              </a:path>
            </a:pathLst>
          </a:custGeom>
          <a:ln w="10160">
            <a:solidFill>
              <a:srgbClr val="00A5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bk object 193"/>
          <p:cNvSpPr/>
          <p:nvPr/>
        </p:nvSpPr>
        <p:spPr>
          <a:xfrm>
            <a:off x="5918868" y="636269"/>
            <a:ext cx="1819275" cy="0"/>
          </a:xfrm>
          <a:custGeom>
            <a:avLst/>
            <a:gdLst/>
            <a:ahLst/>
            <a:cxnLst/>
            <a:rect l="l" t="t" r="r" b="b"/>
            <a:pathLst>
              <a:path w="1819275">
                <a:moveTo>
                  <a:pt x="0" y="0"/>
                </a:moveTo>
                <a:lnTo>
                  <a:pt x="1818773" y="0"/>
                </a:lnTo>
              </a:path>
            </a:pathLst>
          </a:custGeom>
          <a:ln w="10160">
            <a:solidFill>
              <a:srgbClr val="00A5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bk object 194"/>
          <p:cNvSpPr/>
          <p:nvPr/>
        </p:nvSpPr>
        <p:spPr>
          <a:xfrm>
            <a:off x="0" y="645159"/>
            <a:ext cx="730250" cy="0"/>
          </a:xfrm>
          <a:custGeom>
            <a:avLst/>
            <a:gdLst/>
            <a:ahLst/>
            <a:cxnLst/>
            <a:rect l="l" t="t" r="r" b="b"/>
            <a:pathLst>
              <a:path w="730250">
                <a:moveTo>
                  <a:pt x="0" y="0"/>
                </a:moveTo>
                <a:lnTo>
                  <a:pt x="729961" y="0"/>
                </a:lnTo>
              </a:path>
            </a:pathLst>
          </a:custGeom>
          <a:ln w="1016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bk object 195"/>
          <p:cNvSpPr/>
          <p:nvPr/>
        </p:nvSpPr>
        <p:spPr>
          <a:xfrm>
            <a:off x="6098506" y="647065"/>
            <a:ext cx="1503680" cy="0"/>
          </a:xfrm>
          <a:custGeom>
            <a:avLst/>
            <a:gdLst/>
            <a:ahLst/>
            <a:cxnLst/>
            <a:rect l="l" t="t" r="r" b="b"/>
            <a:pathLst>
              <a:path w="1503679">
                <a:moveTo>
                  <a:pt x="0" y="0"/>
                </a:moveTo>
                <a:lnTo>
                  <a:pt x="1503501" y="0"/>
                </a:lnTo>
              </a:path>
            </a:pathLst>
          </a:custGeom>
          <a:ln w="635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bk object 196"/>
          <p:cNvSpPr/>
          <p:nvPr/>
        </p:nvSpPr>
        <p:spPr>
          <a:xfrm>
            <a:off x="6041022" y="641984"/>
            <a:ext cx="1612900" cy="0"/>
          </a:xfrm>
          <a:custGeom>
            <a:avLst/>
            <a:gdLst/>
            <a:ahLst/>
            <a:cxnLst/>
            <a:rect l="l" t="t" r="r" b="b"/>
            <a:pathLst>
              <a:path w="1612900">
                <a:moveTo>
                  <a:pt x="0" y="0"/>
                </a:moveTo>
                <a:lnTo>
                  <a:pt x="1612816" y="0"/>
                </a:lnTo>
              </a:path>
            </a:pathLst>
          </a:custGeom>
          <a:ln w="381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bk object 197"/>
          <p:cNvSpPr/>
          <p:nvPr/>
        </p:nvSpPr>
        <p:spPr>
          <a:xfrm>
            <a:off x="0" y="654684"/>
            <a:ext cx="705485" cy="0"/>
          </a:xfrm>
          <a:custGeom>
            <a:avLst/>
            <a:gdLst/>
            <a:ahLst/>
            <a:cxnLst/>
            <a:rect l="l" t="t" r="r" b="b"/>
            <a:pathLst>
              <a:path w="705485">
                <a:moveTo>
                  <a:pt x="0" y="0"/>
                </a:moveTo>
                <a:lnTo>
                  <a:pt x="704907" y="0"/>
                </a:lnTo>
              </a:path>
            </a:pathLst>
          </a:custGeom>
          <a:ln w="8889">
            <a:solidFill>
              <a:srgbClr val="00A3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bk object 198"/>
          <p:cNvSpPr/>
          <p:nvPr/>
        </p:nvSpPr>
        <p:spPr>
          <a:xfrm>
            <a:off x="6134434" y="654684"/>
            <a:ext cx="1430655" cy="0"/>
          </a:xfrm>
          <a:custGeom>
            <a:avLst/>
            <a:gdLst/>
            <a:ahLst/>
            <a:cxnLst/>
            <a:rect l="l" t="t" r="r" b="b"/>
            <a:pathLst>
              <a:path w="1430654">
                <a:moveTo>
                  <a:pt x="0" y="0"/>
                </a:moveTo>
                <a:lnTo>
                  <a:pt x="1430532" y="0"/>
                </a:lnTo>
              </a:path>
            </a:pathLst>
          </a:custGeom>
          <a:ln w="8889">
            <a:solidFill>
              <a:srgbClr val="00A3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bk object 199"/>
          <p:cNvSpPr/>
          <p:nvPr/>
        </p:nvSpPr>
        <p:spPr>
          <a:xfrm>
            <a:off x="0" y="664209"/>
            <a:ext cx="683260" cy="0"/>
          </a:xfrm>
          <a:custGeom>
            <a:avLst/>
            <a:gdLst/>
            <a:ahLst/>
            <a:cxnLst/>
            <a:rect l="l" t="t" r="r" b="b"/>
            <a:pathLst>
              <a:path w="683260">
                <a:moveTo>
                  <a:pt x="0" y="0"/>
                </a:moveTo>
                <a:lnTo>
                  <a:pt x="682985" y="0"/>
                </a:lnTo>
              </a:path>
            </a:pathLst>
          </a:custGeom>
          <a:ln w="10160">
            <a:solidFill>
              <a:srgbClr val="00A2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bk object 200"/>
          <p:cNvSpPr/>
          <p:nvPr/>
        </p:nvSpPr>
        <p:spPr>
          <a:xfrm>
            <a:off x="6235031" y="664209"/>
            <a:ext cx="1226820" cy="0"/>
          </a:xfrm>
          <a:custGeom>
            <a:avLst/>
            <a:gdLst/>
            <a:ahLst/>
            <a:cxnLst/>
            <a:rect l="l" t="t" r="r" b="b"/>
            <a:pathLst>
              <a:path w="1226820">
                <a:moveTo>
                  <a:pt x="0" y="0"/>
                </a:moveTo>
                <a:lnTo>
                  <a:pt x="1226218" y="0"/>
                </a:lnTo>
              </a:path>
            </a:pathLst>
          </a:custGeom>
          <a:ln w="10160">
            <a:solidFill>
              <a:srgbClr val="00A2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bk object 201"/>
          <p:cNvSpPr/>
          <p:nvPr/>
        </p:nvSpPr>
        <p:spPr>
          <a:xfrm>
            <a:off x="0" y="673100"/>
            <a:ext cx="661670" cy="0"/>
          </a:xfrm>
          <a:custGeom>
            <a:avLst/>
            <a:gdLst/>
            <a:ahLst/>
            <a:cxnLst/>
            <a:rect l="l" t="t" r="r" b="b"/>
            <a:pathLst>
              <a:path w="661670">
                <a:moveTo>
                  <a:pt x="0" y="0"/>
                </a:moveTo>
                <a:lnTo>
                  <a:pt x="661063" y="0"/>
                </a:lnTo>
              </a:path>
            </a:pathLst>
          </a:custGeom>
          <a:ln w="10159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bk object 202"/>
          <p:cNvSpPr/>
          <p:nvPr/>
        </p:nvSpPr>
        <p:spPr>
          <a:xfrm>
            <a:off x="6452790" y="673734"/>
            <a:ext cx="838200" cy="0"/>
          </a:xfrm>
          <a:custGeom>
            <a:avLst/>
            <a:gdLst/>
            <a:ahLst/>
            <a:cxnLst/>
            <a:rect l="l" t="t" r="r" b="b"/>
            <a:pathLst>
              <a:path w="838200">
                <a:moveTo>
                  <a:pt x="0" y="0"/>
                </a:moveTo>
                <a:lnTo>
                  <a:pt x="838067" y="0"/>
                </a:lnTo>
              </a:path>
            </a:pathLst>
          </a:custGeom>
          <a:ln w="8889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bk object 203"/>
          <p:cNvSpPr/>
          <p:nvPr/>
        </p:nvSpPr>
        <p:spPr>
          <a:xfrm>
            <a:off x="6342814" y="668655"/>
            <a:ext cx="1007744" cy="0"/>
          </a:xfrm>
          <a:custGeom>
            <a:avLst/>
            <a:gdLst/>
            <a:ahLst/>
            <a:cxnLst/>
            <a:rect l="l" t="t" r="r" b="b"/>
            <a:pathLst>
              <a:path w="1007745">
                <a:moveTo>
                  <a:pt x="0" y="0"/>
                </a:moveTo>
                <a:lnTo>
                  <a:pt x="1007310" y="0"/>
                </a:lnTo>
              </a:path>
            </a:pathLst>
          </a:custGeom>
          <a:ln w="3175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bk object 204"/>
          <p:cNvSpPr/>
          <p:nvPr/>
        </p:nvSpPr>
        <p:spPr>
          <a:xfrm>
            <a:off x="0" y="686434"/>
            <a:ext cx="615950" cy="0"/>
          </a:xfrm>
          <a:custGeom>
            <a:avLst/>
            <a:gdLst/>
            <a:ahLst/>
            <a:cxnLst/>
            <a:rect l="l" t="t" r="r" b="b"/>
            <a:pathLst>
              <a:path w="615950">
                <a:moveTo>
                  <a:pt x="0" y="0"/>
                </a:moveTo>
                <a:lnTo>
                  <a:pt x="615943" y="0"/>
                </a:lnTo>
              </a:path>
            </a:pathLst>
          </a:custGeom>
          <a:ln w="3175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bk object 205"/>
          <p:cNvSpPr/>
          <p:nvPr/>
        </p:nvSpPr>
        <p:spPr>
          <a:xfrm>
            <a:off x="0" y="681355"/>
            <a:ext cx="628650" cy="0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180" y="0"/>
                </a:lnTo>
              </a:path>
            </a:pathLst>
          </a:custGeom>
          <a:ln w="8890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bk object 206"/>
          <p:cNvSpPr/>
          <p:nvPr/>
        </p:nvSpPr>
        <p:spPr>
          <a:xfrm>
            <a:off x="6658371" y="682625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>
                <a:moveTo>
                  <a:pt x="0" y="0"/>
                </a:moveTo>
                <a:lnTo>
                  <a:pt x="417644" y="0"/>
                </a:lnTo>
              </a:path>
            </a:pathLst>
          </a:custGeom>
          <a:ln w="8889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bk object 207"/>
          <p:cNvSpPr/>
          <p:nvPr/>
        </p:nvSpPr>
        <p:spPr>
          <a:xfrm>
            <a:off x="6540896" y="677544"/>
            <a:ext cx="706120" cy="0"/>
          </a:xfrm>
          <a:custGeom>
            <a:avLst/>
            <a:gdLst/>
            <a:ahLst/>
            <a:cxnLst/>
            <a:rect l="l" t="t" r="r" b="b"/>
            <a:pathLst>
              <a:path w="706120">
                <a:moveTo>
                  <a:pt x="0" y="0"/>
                </a:moveTo>
                <a:lnTo>
                  <a:pt x="705511" y="0"/>
                </a:lnTo>
              </a:path>
            </a:pathLst>
          </a:custGeom>
          <a:ln w="3175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bk object 208"/>
          <p:cNvSpPr/>
          <p:nvPr/>
        </p:nvSpPr>
        <p:spPr>
          <a:xfrm>
            <a:off x="0" y="691515"/>
            <a:ext cx="614680" cy="0"/>
          </a:xfrm>
          <a:custGeom>
            <a:avLst/>
            <a:gdLst/>
            <a:ahLst/>
            <a:cxnLst/>
            <a:rect l="l" t="t" r="r" b="b"/>
            <a:pathLst>
              <a:path w="614680">
                <a:moveTo>
                  <a:pt x="0" y="0"/>
                </a:moveTo>
                <a:lnTo>
                  <a:pt x="614666" y="0"/>
                </a:lnTo>
              </a:path>
            </a:pathLst>
          </a:custGeom>
          <a:ln w="8889">
            <a:solidFill>
              <a:srgbClr val="009F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bk object 209"/>
          <p:cNvSpPr/>
          <p:nvPr/>
        </p:nvSpPr>
        <p:spPr>
          <a:xfrm>
            <a:off x="6761162" y="688340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1870" y="0"/>
                </a:lnTo>
              </a:path>
            </a:pathLst>
          </a:custGeom>
          <a:ln w="3175">
            <a:solidFill>
              <a:srgbClr val="009F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bk object 210"/>
          <p:cNvSpPr/>
          <p:nvPr/>
        </p:nvSpPr>
        <p:spPr>
          <a:xfrm>
            <a:off x="0" y="700405"/>
            <a:ext cx="596900" cy="0"/>
          </a:xfrm>
          <a:custGeom>
            <a:avLst/>
            <a:gdLst/>
            <a:ahLst/>
            <a:cxnLst/>
            <a:rect l="l" t="t" r="r" b="b"/>
            <a:pathLst>
              <a:path w="596900">
                <a:moveTo>
                  <a:pt x="0" y="0"/>
                </a:moveTo>
                <a:lnTo>
                  <a:pt x="596793" y="0"/>
                </a:lnTo>
              </a:path>
            </a:pathLst>
          </a:custGeom>
          <a:ln w="8889">
            <a:solidFill>
              <a:srgbClr val="009E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bk object 211"/>
          <p:cNvSpPr/>
          <p:nvPr/>
        </p:nvSpPr>
        <p:spPr>
          <a:xfrm>
            <a:off x="0" y="709930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8919" y="0"/>
                </a:lnTo>
              </a:path>
            </a:pathLst>
          </a:custGeom>
          <a:ln w="10160">
            <a:solidFill>
              <a:srgbClr val="009D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bk object 212"/>
          <p:cNvSpPr/>
          <p:nvPr/>
        </p:nvSpPr>
        <p:spPr>
          <a:xfrm>
            <a:off x="0" y="718819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1045" y="0"/>
                </a:lnTo>
              </a:path>
            </a:pathLst>
          </a:custGeom>
          <a:ln w="10160">
            <a:solidFill>
              <a:srgbClr val="009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bk object 213"/>
          <p:cNvSpPr/>
          <p:nvPr/>
        </p:nvSpPr>
        <p:spPr>
          <a:xfrm>
            <a:off x="0" y="727709"/>
            <a:ext cx="543560" cy="0"/>
          </a:xfrm>
          <a:custGeom>
            <a:avLst/>
            <a:gdLst/>
            <a:ahLst/>
            <a:cxnLst/>
            <a:rect l="l" t="t" r="r" b="b"/>
            <a:pathLst>
              <a:path w="543560">
                <a:moveTo>
                  <a:pt x="0" y="0"/>
                </a:moveTo>
                <a:lnTo>
                  <a:pt x="543172" y="0"/>
                </a:lnTo>
              </a:path>
            </a:pathLst>
          </a:custGeom>
          <a:ln w="10160">
            <a:solidFill>
              <a:srgbClr val="009B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bk object 214"/>
          <p:cNvSpPr/>
          <p:nvPr/>
        </p:nvSpPr>
        <p:spPr>
          <a:xfrm>
            <a:off x="0" y="737234"/>
            <a:ext cx="523240" cy="0"/>
          </a:xfrm>
          <a:custGeom>
            <a:avLst/>
            <a:gdLst/>
            <a:ahLst/>
            <a:cxnLst/>
            <a:rect l="l" t="t" r="r" b="b"/>
            <a:pathLst>
              <a:path w="523240">
                <a:moveTo>
                  <a:pt x="0" y="0"/>
                </a:moveTo>
                <a:lnTo>
                  <a:pt x="522745" y="0"/>
                </a:lnTo>
              </a:path>
            </a:pathLst>
          </a:custGeom>
          <a:ln w="8889">
            <a:solidFill>
              <a:srgbClr val="009A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bk object 215"/>
          <p:cNvSpPr/>
          <p:nvPr/>
        </p:nvSpPr>
        <p:spPr>
          <a:xfrm>
            <a:off x="0" y="746125"/>
            <a:ext cx="505459" cy="0"/>
          </a:xfrm>
          <a:custGeom>
            <a:avLst/>
            <a:gdLst/>
            <a:ahLst/>
            <a:cxnLst/>
            <a:rect l="l" t="t" r="r" b="b"/>
            <a:pathLst>
              <a:path w="505459">
                <a:moveTo>
                  <a:pt x="0" y="0"/>
                </a:moveTo>
                <a:lnTo>
                  <a:pt x="504871" y="0"/>
                </a:lnTo>
              </a:path>
            </a:pathLst>
          </a:custGeom>
          <a:ln w="8890">
            <a:solidFill>
              <a:srgbClr val="0099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bk object 216"/>
          <p:cNvSpPr/>
          <p:nvPr/>
        </p:nvSpPr>
        <p:spPr>
          <a:xfrm>
            <a:off x="0" y="755650"/>
            <a:ext cx="487045" cy="0"/>
          </a:xfrm>
          <a:custGeom>
            <a:avLst/>
            <a:gdLst/>
            <a:ahLst/>
            <a:cxnLst/>
            <a:rect l="l" t="t" r="r" b="b"/>
            <a:pathLst>
              <a:path w="487045">
                <a:moveTo>
                  <a:pt x="0" y="0"/>
                </a:moveTo>
                <a:lnTo>
                  <a:pt x="486998" y="0"/>
                </a:lnTo>
              </a:path>
            </a:pathLst>
          </a:custGeom>
          <a:ln w="10159">
            <a:solidFill>
              <a:srgbClr val="0099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bk object 217"/>
          <p:cNvSpPr/>
          <p:nvPr/>
        </p:nvSpPr>
        <p:spPr>
          <a:xfrm>
            <a:off x="0" y="764540"/>
            <a:ext cx="469265" cy="0"/>
          </a:xfrm>
          <a:custGeom>
            <a:avLst/>
            <a:gdLst/>
            <a:ahLst/>
            <a:cxnLst/>
            <a:rect l="l" t="t" r="r" b="b"/>
            <a:pathLst>
              <a:path w="469265">
                <a:moveTo>
                  <a:pt x="0" y="0"/>
                </a:moveTo>
                <a:lnTo>
                  <a:pt x="469124" y="0"/>
                </a:lnTo>
              </a:path>
            </a:pathLst>
          </a:custGeom>
          <a:ln w="10160">
            <a:solidFill>
              <a:srgbClr val="0097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bk object 218"/>
          <p:cNvSpPr/>
          <p:nvPr/>
        </p:nvSpPr>
        <p:spPr>
          <a:xfrm>
            <a:off x="0" y="773430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251" y="0"/>
                </a:lnTo>
              </a:path>
            </a:pathLst>
          </a:custGeom>
          <a:ln w="10160">
            <a:solidFill>
              <a:srgbClr val="0096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bk object 219"/>
          <p:cNvSpPr/>
          <p:nvPr/>
        </p:nvSpPr>
        <p:spPr>
          <a:xfrm>
            <a:off x="0" y="782955"/>
            <a:ext cx="431165" cy="0"/>
          </a:xfrm>
          <a:custGeom>
            <a:avLst/>
            <a:gdLst/>
            <a:ahLst/>
            <a:cxnLst/>
            <a:rect l="l" t="t" r="r" b="b"/>
            <a:pathLst>
              <a:path w="431165">
                <a:moveTo>
                  <a:pt x="0" y="0"/>
                </a:moveTo>
                <a:lnTo>
                  <a:pt x="430824" y="0"/>
                </a:lnTo>
              </a:path>
            </a:pathLst>
          </a:custGeom>
          <a:ln w="8889">
            <a:solidFill>
              <a:srgbClr val="0095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bk object 220"/>
          <p:cNvSpPr/>
          <p:nvPr/>
        </p:nvSpPr>
        <p:spPr>
          <a:xfrm>
            <a:off x="0" y="792480"/>
            <a:ext cx="413384" cy="0"/>
          </a:xfrm>
          <a:custGeom>
            <a:avLst/>
            <a:gdLst/>
            <a:ahLst/>
            <a:cxnLst/>
            <a:rect l="l" t="t" r="r" b="b"/>
            <a:pathLst>
              <a:path w="413384">
                <a:moveTo>
                  <a:pt x="0" y="0"/>
                </a:moveTo>
                <a:lnTo>
                  <a:pt x="412950" y="0"/>
                </a:lnTo>
              </a:path>
            </a:pathLst>
          </a:custGeom>
          <a:ln w="10160">
            <a:solidFill>
              <a:srgbClr val="0094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bk object 221"/>
          <p:cNvSpPr/>
          <p:nvPr/>
        </p:nvSpPr>
        <p:spPr>
          <a:xfrm>
            <a:off x="0" y="801369"/>
            <a:ext cx="395605" cy="0"/>
          </a:xfrm>
          <a:custGeom>
            <a:avLst/>
            <a:gdLst/>
            <a:ahLst/>
            <a:cxnLst/>
            <a:rect l="l" t="t" r="r" b="b"/>
            <a:pathLst>
              <a:path w="395605">
                <a:moveTo>
                  <a:pt x="0" y="0"/>
                </a:moveTo>
                <a:lnTo>
                  <a:pt x="395076" y="0"/>
                </a:lnTo>
              </a:path>
            </a:pathLst>
          </a:custGeom>
          <a:ln w="10160">
            <a:solidFill>
              <a:srgbClr val="0093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bk object 222"/>
          <p:cNvSpPr/>
          <p:nvPr/>
        </p:nvSpPr>
        <p:spPr>
          <a:xfrm>
            <a:off x="0" y="810894"/>
            <a:ext cx="367030" cy="0"/>
          </a:xfrm>
          <a:custGeom>
            <a:avLst/>
            <a:gdLst/>
            <a:ahLst/>
            <a:cxnLst/>
            <a:rect l="l" t="t" r="r" b="b"/>
            <a:pathLst>
              <a:path w="367030">
                <a:moveTo>
                  <a:pt x="0" y="0"/>
                </a:moveTo>
                <a:lnTo>
                  <a:pt x="366811" y="0"/>
                </a:lnTo>
              </a:path>
            </a:pathLst>
          </a:custGeom>
          <a:ln w="8889">
            <a:solidFill>
              <a:srgbClr val="0092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bk object 223"/>
          <p:cNvSpPr/>
          <p:nvPr/>
        </p:nvSpPr>
        <p:spPr>
          <a:xfrm>
            <a:off x="0" y="805815"/>
            <a:ext cx="376555" cy="0"/>
          </a:xfrm>
          <a:custGeom>
            <a:avLst/>
            <a:gdLst/>
            <a:ahLst/>
            <a:cxnLst/>
            <a:rect l="l" t="t" r="r" b="b"/>
            <a:pathLst>
              <a:path w="376555">
                <a:moveTo>
                  <a:pt x="0" y="0"/>
                </a:moveTo>
                <a:lnTo>
                  <a:pt x="375926" y="0"/>
                </a:lnTo>
              </a:path>
            </a:pathLst>
          </a:custGeom>
          <a:ln w="3175">
            <a:solidFill>
              <a:srgbClr val="0092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bk object 224"/>
          <p:cNvSpPr/>
          <p:nvPr/>
        </p:nvSpPr>
        <p:spPr>
          <a:xfrm>
            <a:off x="0" y="819150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5">
                <a:moveTo>
                  <a:pt x="0" y="0"/>
                </a:moveTo>
                <a:lnTo>
                  <a:pt x="361212" y="0"/>
                </a:lnTo>
              </a:path>
            </a:pathLst>
          </a:custGeom>
          <a:ln w="10159">
            <a:solidFill>
              <a:srgbClr val="0091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bk object 225"/>
          <p:cNvSpPr/>
          <p:nvPr/>
        </p:nvSpPr>
        <p:spPr>
          <a:xfrm>
            <a:off x="0" y="828675"/>
            <a:ext cx="343535" cy="0"/>
          </a:xfrm>
          <a:custGeom>
            <a:avLst/>
            <a:gdLst/>
            <a:ahLst/>
            <a:cxnLst/>
            <a:rect l="l" t="t" r="r" b="b"/>
            <a:pathLst>
              <a:path w="343535">
                <a:moveTo>
                  <a:pt x="0" y="0"/>
                </a:moveTo>
                <a:lnTo>
                  <a:pt x="343296" y="0"/>
                </a:lnTo>
              </a:path>
            </a:pathLst>
          </a:custGeom>
          <a:ln w="8890">
            <a:solidFill>
              <a:srgbClr val="0090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bk object 226"/>
          <p:cNvSpPr/>
          <p:nvPr/>
        </p:nvSpPr>
        <p:spPr>
          <a:xfrm>
            <a:off x="0" y="838200"/>
            <a:ext cx="327660" cy="0"/>
          </a:xfrm>
          <a:custGeom>
            <a:avLst/>
            <a:gdLst/>
            <a:ahLst/>
            <a:cxnLst/>
            <a:rect l="l" t="t" r="r" b="b"/>
            <a:pathLst>
              <a:path w="327660">
                <a:moveTo>
                  <a:pt x="0" y="0"/>
                </a:moveTo>
                <a:lnTo>
                  <a:pt x="327619" y="0"/>
                </a:lnTo>
              </a:path>
            </a:pathLst>
          </a:custGeom>
          <a:ln w="10159">
            <a:solidFill>
              <a:srgbClr val="008F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bk object 227"/>
          <p:cNvSpPr/>
          <p:nvPr/>
        </p:nvSpPr>
        <p:spPr>
          <a:xfrm>
            <a:off x="0" y="847089"/>
            <a:ext cx="312420" cy="0"/>
          </a:xfrm>
          <a:custGeom>
            <a:avLst/>
            <a:gdLst/>
            <a:ahLst/>
            <a:cxnLst/>
            <a:rect l="l" t="t" r="r" b="b"/>
            <a:pathLst>
              <a:path w="312420">
                <a:moveTo>
                  <a:pt x="0" y="0"/>
                </a:moveTo>
                <a:lnTo>
                  <a:pt x="311942" y="0"/>
                </a:lnTo>
              </a:path>
            </a:pathLst>
          </a:custGeom>
          <a:ln w="10160">
            <a:solidFill>
              <a:srgbClr val="008E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bk object 228"/>
          <p:cNvSpPr/>
          <p:nvPr/>
        </p:nvSpPr>
        <p:spPr>
          <a:xfrm>
            <a:off x="0" y="855980"/>
            <a:ext cx="296545" cy="0"/>
          </a:xfrm>
          <a:custGeom>
            <a:avLst/>
            <a:gdLst/>
            <a:ahLst/>
            <a:cxnLst/>
            <a:rect l="l" t="t" r="r" b="b"/>
            <a:pathLst>
              <a:path w="296545">
                <a:moveTo>
                  <a:pt x="0" y="0"/>
                </a:moveTo>
                <a:lnTo>
                  <a:pt x="296265" y="0"/>
                </a:lnTo>
              </a:path>
            </a:pathLst>
          </a:custGeom>
          <a:ln w="10160">
            <a:solidFill>
              <a:srgbClr val="008D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bk object 229"/>
          <p:cNvSpPr/>
          <p:nvPr/>
        </p:nvSpPr>
        <p:spPr>
          <a:xfrm>
            <a:off x="0" y="864869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588" y="0"/>
                </a:lnTo>
              </a:path>
            </a:pathLst>
          </a:custGeom>
          <a:ln w="10160">
            <a:solidFill>
              <a:srgbClr val="008C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bk object 230"/>
          <p:cNvSpPr/>
          <p:nvPr/>
        </p:nvSpPr>
        <p:spPr>
          <a:xfrm>
            <a:off x="0" y="874394"/>
            <a:ext cx="262890" cy="0"/>
          </a:xfrm>
          <a:custGeom>
            <a:avLst/>
            <a:gdLst/>
            <a:ahLst/>
            <a:cxnLst/>
            <a:rect l="l" t="t" r="r" b="b"/>
            <a:pathLst>
              <a:path w="262890">
                <a:moveTo>
                  <a:pt x="0" y="0"/>
                </a:moveTo>
                <a:lnTo>
                  <a:pt x="262671" y="0"/>
                </a:lnTo>
              </a:path>
            </a:pathLst>
          </a:custGeom>
          <a:ln w="8889">
            <a:solidFill>
              <a:srgbClr val="008B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bk object 231"/>
          <p:cNvSpPr/>
          <p:nvPr/>
        </p:nvSpPr>
        <p:spPr>
          <a:xfrm>
            <a:off x="0" y="878839"/>
            <a:ext cx="246994" cy="149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bk object 232"/>
          <p:cNvSpPr/>
          <p:nvPr/>
        </p:nvSpPr>
        <p:spPr>
          <a:xfrm>
            <a:off x="4403320" y="2540"/>
            <a:ext cx="4740910" cy="0"/>
          </a:xfrm>
          <a:custGeom>
            <a:avLst/>
            <a:gdLst/>
            <a:ahLst/>
            <a:cxnLst/>
            <a:rect l="l" t="t" r="r" b="b"/>
            <a:pathLst>
              <a:path w="4740909">
                <a:moveTo>
                  <a:pt x="0" y="0"/>
                </a:moveTo>
                <a:lnTo>
                  <a:pt x="4740679" y="0"/>
                </a:lnTo>
              </a:path>
            </a:pathLst>
          </a:custGeom>
          <a:ln w="5079">
            <a:solidFill>
              <a:srgbClr val="009A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bk object 233"/>
          <p:cNvSpPr/>
          <p:nvPr/>
        </p:nvSpPr>
        <p:spPr>
          <a:xfrm>
            <a:off x="4414231" y="10795"/>
            <a:ext cx="4730115" cy="0"/>
          </a:xfrm>
          <a:custGeom>
            <a:avLst/>
            <a:gdLst/>
            <a:ahLst/>
            <a:cxnLst/>
            <a:rect l="l" t="t" r="r" b="b"/>
            <a:pathLst>
              <a:path w="4730115">
                <a:moveTo>
                  <a:pt x="0" y="0"/>
                </a:moveTo>
                <a:lnTo>
                  <a:pt x="4729768" y="0"/>
                </a:lnTo>
              </a:path>
            </a:pathLst>
          </a:custGeom>
          <a:ln w="13970">
            <a:solidFill>
              <a:srgbClr val="009A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bk object 234"/>
          <p:cNvSpPr/>
          <p:nvPr/>
        </p:nvSpPr>
        <p:spPr>
          <a:xfrm>
            <a:off x="4450599" y="23495"/>
            <a:ext cx="4693920" cy="0"/>
          </a:xfrm>
          <a:custGeom>
            <a:avLst/>
            <a:gdLst/>
            <a:ahLst/>
            <a:cxnLst/>
            <a:rect l="l" t="t" r="r" b="b"/>
            <a:pathLst>
              <a:path w="4693920">
                <a:moveTo>
                  <a:pt x="0" y="0"/>
                </a:moveTo>
                <a:lnTo>
                  <a:pt x="4693400" y="0"/>
                </a:lnTo>
              </a:path>
            </a:pathLst>
          </a:custGeom>
          <a:ln w="13970">
            <a:solidFill>
              <a:srgbClr val="009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bk object 235"/>
          <p:cNvSpPr/>
          <p:nvPr/>
        </p:nvSpPr>
        <p:spPr>
          <a:xfrm>
            <a:off x="4490604" y="37465"/>
            <a:ext cx="4653915" cy="0"/>
          </a:xfrm>
          <a:custGeom>
            <a:avLst/>
            <a:gdLst/>
            <a:ahLst/>
            <a:cxnLst/>
            <a:rect l="l" t="t" r="r" b="b"/>
            <a:pathLst>
              <a:path w="4653915">
                <a:moveTo>
                  <a:pt x="0" y="0"/>
                </a:moveTo>
                <a:lnTo>
                  <a:pt x="4653395" y="0"/>
                </a:lnTo>
              </a:path>
            </a:pathLst>
          </a:custGeom>
          <a:ln w="13970">
            <a:solidFill>
              <a:srgbClr val="009B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bk object 236"/>
          <p:cNvSpPr/>
          <p:nvPr/>
        </p:nvSpPr>
        <p:spPr>
          <a:xfrm>
            <a:off x="4526972" y="50165"/>
            <a:ext cx="4617085" cy="0"/>
          </a:xfrm>
          <a:custGeom>
            <a:avLst/>
            <a:gdLst/>
            <a:ahLst/>
            <a:cxnLst/>
            <a:rect l="l" t="t" r="r" b="b"/>
            <a:pathLst>
              <a:path w="4617084">
                <a:moveTo>
                  <a:pt x="0" y="0"/>
                </a:moveTo>
                <a:lnTo>
                  <a:pt x="4617027" y="0"/>
                </a:lnTo>
              </a:path>
            </a:pathLst>
          </a:custGeom>
          <a:ln w="13970">
            <a:solidFill>
              <a:srgbClr val="009B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bk object 237"/>
          <p:cNvSpPr/>
          <p:nvPr/>
        </p:nvSpPr>
        <p:spPr>
          <a:xfrm>
            <a:off x="4566592" y="62864"/>
            <a:ext cx="4577715" cy="0"/>
          </a:xfrm>
          <a:custGeom>
            <a:avLst/>
            <a:gdLst/>
            <a:ahLst/>
            <a:cxnLst/>
            <a:rect l="l" t="t" r="r" b="b"/>
            <a:pathLst>
              <a:path w="4577715">
                <a:moveTo>
                  <a:pt x="0" y="0"/>
                </a:moveTo>
                <a:lnTo>
                  <a:pt x="4577407" y="0"/>
                </a:lnTo>
              </a:path>
            </a:pathLst>
          </a:custGeom>
          <a:ln w="13970">
            <a:solidFill>
              <a:srgbClr val="009B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bk object 238"/>
          <p:cNvSpPr/>
          <p:nvPr/>
        </p:nvSpPr>
        <p:spPr>
          <a:xfrm>
            <a:off x="4608379" y="75564"/>
            <a:ext cx="4535805" cy="0"/>
          </a:xfrm>
          <a:custGeom>
            <a:avLst/>
            <a:gdLst/>
            <a:ahLst/>
            <a:cxnLst/>
            <a:rect l="l" t="t" r="r" b="b"/>
            <a:pathLst>
              <a:path w="4535805">
                <a:moveTo>
                  <a:pt x="0" y="0"/>
                </a:moveTo>
                <a:lnTo>
                  <a:pt x="4535620" y="0"/>
                </a:lnTo>
              </a:path>
            </a:pathLst>
          </a:custGeom>
          <a:ln w="13970">
            <a:solidFill>
              <a:srgbClr val="009C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bk object 239"/>
          <p:cNvSpPr/>
          <p:nvPr/>
        </p:nvSpPr>
        <p:spPr>
          <a:xfrm>
            <a:off x="4650166" y="88264"/>
            <a:ext cx="4493895" cy="0"/>
          </a:xfrm>
          <a:custGeom>
            <a:avLst/>
            <a:gdLst/>
            <a:ahLst/>
            <a:cxnLst/>
            <a:rect l="l" t="t" r="r" b="b"/>
            <a:pathLst>
              <a:path w="4493895">
                <a:moveTo>
                  <a:pt x="0" y="0"/>
                </a:moveTo>
                <a:lnTo>
                  <a:pt x="4493833" y="0"/>
                </a:lnTo>
              </a:path>
            </a:pathLst>
          </a:custGeom>
          <a:ln w="13970">
            <a:solidFill>
              <a:srgbClr val="009C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bk object 240"/>
          <p:cNvSpPr/>
          <p:nvPr/>
        </p:nvSpPr>
        <p:spPr>
          <a:xfrm>
            <a:off x="4696132" y="102235"/>
            <a:ext cx="4448175" cy="0"/>
          </a:xfrm>
          <a:custGeom>
            <a:avLst/>
            <a:gdLst/>
            <a:ahLst/>
            <a:cxnLst/>
            <a:rect l="l" t="t" r="r" b="b"/>
            <a:pathLst>
              <a:path w="4448175">
                <a:moveTo>
                  <a:pt x="0" y="0"/>
                </a:moveTo>
                <a:lnTo>
                  <a:pt x="4447867" y="0"/>
                </a:lnTo>
              </a:path>
            </a:pathLst>
          </a:custGeom>
          <a:ln w="13970">
            <a:solidFill>
              <a:srgbClr val="009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bk object 241"/>
          <p:cNvSpPr/>
          <p:nvPr/>
        </p:nvSpPr>
        <p:spPr>
          <a:xfrm>
            <a:off x="4737919" y="114935"/>
            <a:ext cx="4406265" cy="0"/>
          </a:xfrm>
          <a:custGeom>
            <a:avLst/>
            <a:gdLst/>
            <a:ahLst/>
            <a:cxnLst/>
            <a:rect l="l" t="t" r="r" b="b"/>
            <a:pathLst>
              <a:path w="4406265">
                <a:moveTo>
                  <a:pt x="0" y="0"/>
                </a:moveTo>
                <a:lnTo>
                  <a:pt x="4406080" y="0"/>
                </a:lnTo>
              </a:path>
            </a:pathLst>
          </a:custGeom>
          <a:ln w="13970">
            <a:solidFill>
              <a:srgbClr val="009D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bk object 242"/>
          <p:cNvSpPr/>
          <p:nvPr/>
        </p:nvSpPr>
        <p:spPr>
          <a:xfrm>
            <a:off x="4779706" y="127635"/>
            <a:ext cx="4364355" cy="0"/>
          </a:xfrm>
          <a:custGeom>
            <a:avLst/>
            <a:gdLst/>
            <a:ahLst/>
            <a:cxnLst/>
            <a:rect l="l" t="t" r="r" b="b"/>
            <a:pathLst>
              <a:path w="4364355">
                <a:moveTo>
                  <a:pt x="0" y="0"/>
                </a:moveTo>
                <a:lnTo>
                  <a:pt x="4364293" y="0"/>
                </a:lnTo>
              </a:path>
            </a:pathLst>
          </a:custGeom>
          <a:ln w="13970">
            <a:solidFill>
              <a:srgbClr val="009D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bk object 243"/>
          <p:cNvSpPr/>
          <p:nvPr/>
        </p:nvSpPr>
        <p:spPr>
          <a:xfrm>
            <a:off x="4823542" y="140335"/>
            <a:ext cx="4320540" cy="0"/>
          </a:xfrm>
          <a:custGeom>
            <a:avLst/>
            <a:gdLst/>
            <a:ahLst/>
            <a:cxnLst/>
            <a:rect l="l" t="t" r="r" b="b"/>
            <a:pathLst>
              <a:path w="4320540">
                <a:moveTo>
                  <a:pt x="0" y="0"/>
                </a:moveTo>
                <a:lnTo>
                  <a:pt x="4320458" y="0"/>
                </a:lnTo>
              </a:path>
            </a:pathLst>
          </a:custGeom>
          <a:ln w="13970">
            <a:solidFill>
              <a:srgbClr val="009E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bk object 244"/>
          <p:cNvSpPr/>
          <p:nvPr/>
        </p:nvSpPr>
        <p:spPr>
          <a:xfrm>
            <a:off x="4869425" y="153035"/>
            <a:ext cx="4274820" cy="0"/>
          </a:xfrm>
          <a:custGeom>
            <a:avLst/>
            <a:gdLst/>
            <a:ahLst/>
            <a:cxnLst/>
            <a:rect l="l" t="t" r="r" b="b"/>
            <a:pathLst>
              <a:path w="4274820">
                <a:moveTo>
                  <a:pt x="0" y="0"/>
                </a:moveTo>
                <a:lnTo>
                  <a:pt x="4274574" y="0"/>
                </a:lnTo>
              </a:path>
            </a:pathLst>
          </a:custGeom>
          <a:ln w="13970">
            <a:solidFill>
              <a:srgbClr val="009E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bk object 245"/>
          <p:cNvSpPr/>
          <p:nvPr/>
        </p:nvSpPr>
        <p:spPr>
          <a:xfrm>
            <a:off x="4919898" y="167004"/>
            <a:ext cx="4224655" cy="0"/>
          </a:xfrm>
          <a:custGeom>
            <a:avLst/>
            <a:gdLst/>
            <a:ahLst/>
            <a:cxnLst/>
            <a:rect l="l" t="t" r="r" b="b"/>
            <a:pathLst>
              <a:path w="4224655">
                <a:moveTo>
                  <a:pt x="0" y="0"/>
                </a:moveTo>
                <a:lnTo>
                  <a:pt x="4224101" y="0"/>
                </a:lnTo>
              </a:path>
            </a:pathLst>
          </a:custGeom>
          <a:ln w="13970">
            <a:solidFill>
              <a:srgbClr val="009E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bk object 246"/>
          <p:cNvSpPr/>
          <p:nvPr/>
        </p:nvSpPr>
        <p:spPr>
          <a:xfrm>
            <a:off x="4965781" y="179704"/>
            <a:ext cx="4178300" cy="0"/>
          </a:xfrm>
          <a:custGeom>
            <a:avLst/>
            <a:gdLst/>
            <a:ahLst/>
            <a:cxnLst/>
            <a:rect l="l" t="t" r="r" b="b"/>
            <a:pathLst>
              <a:path w="4178300">
                <a:moveTo>
                  <a:pt x="0" y="0"/>
                </a:moveTo>
                <a:lnTo>
                  <a:pt x="4178218" y="0"/>
                </a:lnTo>
              </a:path>
            </a:pathLst>
          </a:custGeom>
          <a:ln w="13970">
            <a:solidFill>
              <a:srgbClr val="009F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bk object 247"/>
          <p:cNvSpPr/>
          <p:nvPr/>
        </p:nvSpPr>
        <p:spPr>
          <a:xfrm>
            <a:off x="5011665" y="192404"/>
            <a:ext cx="4132579" cy="0"/>
          </a:xfrm>
          <a:custGeom>
            <a:avLst/>
            <a:gdLst/>
            <a:ahLst/>
            <a:cxnLst/>
            <a:rect l="l" t="t" r="r" b="b"/>
            <a:pathLst>
              <a:path w="4132579">
                <a:moveTo>
                  <a:pt x="0" y="0"/>
                </a:moveTo>
                <a:lnTo>
                  <a:pt x="4132334" y="0"/>
                </a:lnTo>
              </a:path>
            </a:pathLst>
          </a:custGeom>
          <a:ln w="13970">
            <a:solidFill>
              <a:srgbClr val="009F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bk object 248"/>
          <p:cNvSpPr/>
          <p:nvPr/>
        </p:nvSpPr>
        <p:spPr>
          <a:xfrm>
            <a:off x="5057549" y="205104"/>
            <a:ext cx="4060190" cy="0"/>
          </a:xfrm>
          <a:custGeom>
            <a:avLst/>
            <a:gdLst/>
            <a:ahLst/>
            <a:cxnLst/>
            <a:rect l="l" t="t" r="r" b="b"/>
            <a:pathLst>
              <a:path w="4060190">
                <a:moveTo>
                  <a:pt x="0" y="0"/>
                </a:moveTo>
                <a:lnTo>
                  <a:pt x="4059666" y="0"/>
                </a:lnTo>
              </a:path>
            </a:pathLst>
          </a:custGeom>
          <a:ln w="13970">
            <a:solidFill>
              <a:srgbClr val="00A0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bk object 249"/>
          <p:cNvSpPr/>
          <p:nvPr/>
        </p:nvSpPr>
        <p:spPr>
          <a:xfrm>
            <a:off x="5103433" y="217804"/>
            <a:ext cx="3969385" cy="0"/>
          </a:xfrm>
          <a:custGeom>
            <a:avLst/>
            <a:gdLst/>
            <a:ahLst/>
            <a:cxnLst/>
            <a:rect l="l" t="t" r="r" b="b"/>
            <a:pathLst>
              <a:path w="3969384">
                <a:moveTo>
                  <a:pt x="0" y="0"/>
                </a:moveTo>
                <a:lnTo>
                  <a:pt x="3969141" y="0"/>
                </a:lnTo>
              </a:path>
            </a:pathLst>
          </a:custGeom>
          <a:ln w="13970">
            <a:solidFill>
              <a:srgbClr val="00A0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bk object 250"/>
          <p:cNvSpPr/>
          <p:nvPr/>
        </p:nvSpPr>
        <p:spPr>
          <a:xfrm>
            <a:off x="5153905" y="231775"/>
            <a:ext cx="3869690" cy="0"/>
          </a:xfrm>
          <a:custGeom>
            <a:avLst/>
            <a:gdLst/>
            <a:ahLst/>
            <a:cxnLst/>
            <a:rect l="l" t="t" r="r" b="b"/>
            <a:pathLst>
              <a:path w="3869690">
                <a:moveTo>
                  <a:pt x="0" y="0"/>
                </a:moveTo>
                <a:lnTo>
                  <a:pt x="3869564" y="0"/>
                </a:lnTo>
              </a:path>
            </a:pathLst>
          </a:custGeom>
          <a:ln w="13969">
            <a:solidFill>
              <a:srgbClr val="00A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bk object 251"/>
          <p:cNvSpPr/>
          <p:nvPr/>
        </p:nvSpPr>
        <p:spPr>
          <a:xfrm>
            <a:off x="5199789" y="244475"/>
            <a:ext cx="3779520" cy="0"/>
          </a:xfrm>
          <a:custGeom>
            <a:avLst/>
            <a:gdLst/>
            <a:ahLst/>
            <a:cxnLst/>
            <a:rect l="l" t="t" r="r" b="b"/>
            <a:pathLst>
              <a:path w="3779520">
                <a:moveTo>
                  <a:pt x="0" y="0"/>
                </a:moveTo>
                <a:lnTo>
                  <a:pt x="3779040" y="0"/>
                </a:lnTo>
              </a:path>
            </a:pathLst>
          </a:custGeom>
          <a:ln w="13969">
            <a:solidFill>
              <a:srgbClr val="00A1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bk object 252"/>
          <p:cNvSpPr/>
          <p:nvPr/>
        </p:nvSpPr>
        <p:spPr>
          <a:xfrm>
            <a:off x="5245673" y="257175"/>
            <a:ext cx="3688715" cy="0"/>
          </a:xfrm>
          <a:custGeom>
            <a:avLst/>
            <a:gdLst/>
            <a:ahLst/>
            <a:cxnLst/>
            <a:rect l="l" t="t" r="r" b="b"/>
            <a:pathLst>
              <a:path w="3688715">
                <a:moveTo>
                  <a:pt x="0" y="0"/>
                </a:moveTo>
                <a:lnTo>
                  <a:pt x="3688516" y="0"/>
                </a:lnTo>
              </a:path>
            </a:pathLst>
          </a:custGeom>
          <a:ln w="13969">
            <a:solidFill>
              <a:srgbClr val="00A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bk object 253"/>
          <p:cNvSpPr/>
          <p:nvPr/>
        </p:nvSpPr>
        <p:spPr>
          <a:xfrm>
            <a:off x="5291557" y="269875"/>
            <a:ext cx="3598545" cy="0"/>
          </a:xfrm>
          <a:custGeom>
            <a:avLst/>
            <a:gdLst/>
            <a:ahLst/>
            <a:cxnLst/>
            <a:rect l="l" t="t" r="r" b="b"/>
            <a:pathLst>
              <a:path w="3598545">
                <a:moveTo>
                  <a:pt x="0" y="0"/>
                </a:moveTo>
                <a:lnTo>
                  <a:pt x="3597991" y="0"/>
                </a:lnTo>
              </a:path>
            </a:pathLst>
          </a:custGeom>
          <a:ln w="13969">
            <a:solidFill>
              <a:srgbClr val="00A1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bk object 254"/>
          <p:cNvSpPr/>
          <p:nvPr/>
        </p:nvSpPr>
        <p:spPr>
          <a:xfrm>
            <a:off x="5337441" y="282575"/>
            <a:ext cx="3507740" cy="0"/>
          </a:xfrm>
          <a:custGeom>
            <a:avLst/>
            <a:gdLst/>
            <a:ahLst/>
            <a:cxnLst/>
            <a:rect l="l" t="t" r="r" b="b"/>
            <a:pathLst>
              <a:path w="3507740">
                <a:moveTo>
                  <a:pt x="0" y="0"/>
                </a:moveTo>
                <a:lnTo>
                  <a:pt x="3507467" y="0"/>
                </a:lnTo>
              </a:path>
            </a:pathLst>
          </a:custGeom>
          <a:ln w="13969">
            <a:solidFill>
              <a:srgbClr val="00A2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bk object 255"/>
          <p:cNvSpPr/>
          <p:nvPr/>
        </p:nvSpPr>
        <p:spPr>
          <a:xfrm>
            <a:off x="5387913" y="296545"/>
            <a:ext cx="3408045" cy="0"/>
          </a:xfrm>
          <a:custGeom>
            <a:avLst/>
            <a:gdLst/>
            <a:ahLst/>
            <a:cxnLst/>
            <a:rect l="l" t="t" r="r" b="b"/>
            <a:pathLst>
              <a:path w="3408045">
                <a:moveTo>
                  <a:pt x="0" y="0"/>
                </a:moveTo>
                <a:lnTo>
                  <a:pt x="3407890" y="0"/>
                </a:lnTo>
              </a:path>
            </a:pathLst>
          </a:custGeom>
          <a:ln w="13970">
            <a:solidFill>
              <a:srgbClr val="00A2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bk object 256"/>
          <p:cNvSpPr/>
          <p:nvPr/>
        </p:nvSpPr>
        <p:spPr>
          <a:xfrm>
            <a:off x="5433797" y="309245"/>
            <a:ext cx="3317875" cy="0"/>
          </a:xfrm>
          <a:custGeom>
            <a:avLst/>
            <a:gdLst/>
            <a:ahLst/>
            <a:cxnLst/>
            <a:rect l="l" t="t" r="r" b="b"/>
            <a:pathLst>
              <a:path w="3317875">
                <a:moveTo>
                  <a:pt x="0" y="0"/>
                </a:moveTo>
                <a:lnTo>
                  <a:pt x="3317366" y="0"/>
                </a:lnTo>
              </a:path>
            </a:pathLst>
          </a:custGeom>
          <a:ln w="13970">
            <a:solidFill>
              <a:srgbClr val="00A3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bk object 257"/>
          <p:cNvSpPr/>
          <p:nvPr/>
        </p:nvSpPr>
        <p:spPr>
          <a:xfrm>
            <a:off x="5479681" y="321945"/>
            <a:ext cx="3227070" cy="0"/>
          </a:xfrm>
          <a:custGeom>
            <a:avLst/>
            <a:gdLst/>
            <a:ahLst/>
            <a:cxnLst/>
            <a:rect l="l" t="t" r="r" b="b"/>
            <a:pathLst>
              <a:path w="3227070">
                <a:moveTo>
                  <a:pt x="0" y="0"/>
                </a:moveTo>
                <a:lnTo>
                  <a:pt x="3226841" y="0"/>
                </a:lnTo>
              </a:path>
            </a:pathLst>
          </a:custGeom>
          <a:ln w="13970">
            <a:solidFill>
              <a:srgbClr val="00A3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bk object 258"/>
          <p:cNvSpPr/>
          <p:nvPr/>
        </p:nvSpPr>
        <p:spPr>
          <a:xfrm>
            <a:off x="5528837" y="334645"/>
            <a:ext cx="3133090" cy="0"/>
          </a:xfrm>
          <a:custGeom>
            <a:avLst/>
            <a:gdLst/>
            <a:ahLst/>
            <a:cxnLst/>
            <a:rect l="l" t="t" r="r" b="b"/>
            <a:pathLst>
              <a:path w="3133090">
                <a:moveTo>
                  <a:pt x="0" y="0"/>
                </a:moveTo>
                <a:lnTo>
                  <a:pt x="3133044" y="0"/>
                </a:lnTo>
              </a:path>
            </a:pathLst>
          </a:custGeom>
          <a:ln w="13970">
            <a:solidFill>
              <a:srgbClr val="00A3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bk object 259"/>
          <p:cNvSpPr/>
          <p:nvPr/>
        </p:nvSpPr>
        <p:spPr>
          <a:xfrm>
            <a:off x="5585629" y="347345"/>
            <a:ext cx="3032125" cy="0"/>
          </a:xfrm>
          <a:custGeom>
            <a:avLst/>
            <a:gdLst/>
            <a:ahLst/>
            <a:cxnLst/>
            <a:rect l="l" t="t" r="r" b="b"/>
            <a:pathLst>
              <a:path w="3032125">
                <a:moveTo>
                  <a:pt x="0" y="0"/>
                </a:moveTo>
                <a:lnTo>
                  <a:pt x="3031612" y="0"/>
                </a:lnTo>
              </a:path>
            </a:pathLst>
          </a:custGeom>
          <a:ln w="1397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bk object 260"/>
          <p:cNvSpPr/>
          <p:nvPr/>
        </p:nvSpPr>
        <p:spPr>
          <a:xfrm>
            <a:off x="5648101" y="361315"/>
            <a:ext cx="2920365" cy="0"/>
          </a:xfrm>
          <a:custGeom>
            <a:avLst/>
            <a:gdLst/>
            <a:ahLst/>
            <a:cxnLst/>
            <a:rect l="l" t="t" r="r" b="b"/>
            <a:pathLst>
              <a:path w="2920365">
                <a:moveTo>
                  <a:pt x="0" y="0"/>
                </a:moveTo>
                <a:lnTo>
                  <a:pt x="2920036" y="0"/>
                </a:lnTo>
              </a:path>
            </a:pathLst>
          </a:custGeom>
          <a:ln w="13970">
            <a:solidFill>
              <a:srgbClr val="00A4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bk object 261"/>
          <p:cNvSpPr/>
          <p:nvPr/>
        </p:nvSpPr>
        <p:spPr>
          <a:xfrm>
            <a:off x="5704893" y="374015"/>
            <a:ext cx="2818765" cy="0"/>
          </a:xfrm>
          <a:custGeom>
            <a:avLst/>
            <a:gdLst/>
            <a:ahLst/>
            <a:cxnLst/>
            <a:rect l="l" t="t" r="r" b="b"/>
            <a:pathLst>
              <a:path w="2818765">
                <a:moveTo>
                  <a:pt x="0" y="0"/>
                </a:moveTo>
                <a:lnTo>
                  <a:pt x="2818603" y="0"/>
                </a:lnTo>
              </a:path>
            </a:pathLst>
          </a:custGeom>
          <a:ln w="13970">
            <a:solidFill>
              <a:srgbClr val="00A4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bk object 262"/>
          <p:cNvSpPr/>
          <p:nvPr/>
        </p:nvSpPr>
        <p:spPr>
          <a:xfrm>
            <a:off x="5761685" y="386715"/>
            <a:ext cx="2717165" cy="0"/>
          </a:xfrm>
          <a:custGeom>
            <a:avLst/>
            <a:gdLst/>
            <a:ahLst/>
            <a:cxnLst/>
            <a:rect l="l" t="t" r="r" b="b"/>
            <a:pathLst>
              <a:path w="2717165">
                <a:moveTo>
                  <a:pt x="0" y="0"/>
                </a:moveTo>
                <a:lnTo>
                  <a:pt x="2717170" y="0"/>
                </a:lnTo>
              </a:path>
            </a:pathLst>
          </a:custGeom>
          <a:ln w="13970">
            <a:solidFill>
              <a:srgbClr val="00A5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bk object 263"/>
          <p:cNvSpPr/>
          <p:nvPr/>
        </p:nvSpPr>
        <p:spPr>
          <a:xfrm>
            <a:off x="5818478" y="399415"/>
            <a:ext cx="2616200" cy="0"/>
          </a:xfrm>
          <a:custGeom>
            <a:avLst/>
            <a:gdLst/>
            <a:ahLst/>
            <a:cxnLst/>
            <a:rect l="l" t="t" r="r" b="b"/>
            <a:pathLst>
              <a:path w="2616200">
                <a:moveTo>
                  <a:pt x="0" y="0"/>
                </a:moveTo>
                <a:lnTo>
                  <a:pt x="2615737" y="0"/>
                </a:lnTo>
              </a:path>
            </a:pathLst>
          </a:custGeom>
          <a:ln w="13970">
            <a:solidFill>
              <a:srgbClr val="00A5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bk object 264"/>
          <p:cNvSpPr/>
          <p:nvPr/>
        </p:nvSpPr>
        <p:spPr>
          <a:xfrm>
            <a:off x="5875270" y="412750"/>
            <a:ext cx="2514600" cy="0"/>
          </a:xfrm>
          <a:custGeom>
            <a:avLst/>
            <a:gdLst/>
            <a:ahLst/>
            <a:cxnLst/>
            <a:rect l="l" t="t" r="r" b="b"/>
            <a:pathLst>
              <a:path w="2514600">
                <a:moveTo>
                  <a:pt x="0" y="0"/>
                </a:moveTo>
                <a:lnTo>
                  <a:pt x="2514305" y="0"/>
                </a:lnTo>
              </a:path>
            </a:pathLst>
          </a:custGeom>
          <a:ln w="15240">
            <a:solidFill>
              <a:srgbClr val="00A6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bk object 265"/>
          <p:cNvSpPr/>
          <p:nvPr/>
        </p:nvSpPr>
        <p:spPr>
          <a:xfrm>
            <a:off x="5937741" y="426084"/>
            <a:ext cx="2402840" cy="0"/>
          </a:xfrm>
          <a:custGeom>
            <a:avLst/>
            <a:gdLst/>
            <a:ahLst/>
            <a:cxnLst/>
            <a:rect l="l" t="t" r="r" b="b"/>
            <a:pathLst>
              <a:path w="2402840">
                <a:moveTo>
                  <a:pt x="0" y="0"/>
                </a:moveTo>
                <a:lnTo>
                  <a:pt x="2402729" y="0"/>
                </a:lnTo>
              </a:path>
            </a:pathLst>
          </a:custGeom>
          <a:ln w="13970">
            <a:solidFill>
              <a:srgbClr val="00A6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bk object 266"/>
          <p:cNvSpPr/>
          <p:nvPr/>
        </p:nvSpPr>
        <p:spPr>
          <a:xfrm>
            <a:off x="5994534" y="438784"/>
            <a:ext cx="2301875" cy="0"/>
          </a:xfrm>
          <a:custGeom>
            <a:avLst/>
            <a:gdLst/>
            <a:ahLst/>
            <a:cxnLst/>
            <a:rect l="l" t="t" r="r" b="b"/>
            <a:pathLst>
              <a:path w="2301875">
                <a:moveTo>
                  <a:pt x="0" y="0"/>
                </a:moveTo>
                <a:lnTo>
                  <a:pt x="2301296" y="0"/>
                </a:lnTo>
              </a:path>
            </a:pathLst>
          </a:custGeom>
          <a:ln w="13970">
            <a:solidFill>
              <a:srgbClr val="00A6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bk object 267"/>
          <p:cNvSpPr/>
          <p:nvPr/>
        </p:nvSpPr>
        <p:spPr>
          <a:xfrm>
            <a:off x="6051326" y="451484"/>
            <a:ext cx="2200275" cy="0"/>
          </a:xfrm>
          <a:custGeom>
            <a:avLst/>
            <a:gdLst/>
            <a:ahLst/>
            <a:cxnLst/>
            <a:rect l="l" t="t" r="r" b="b"/>
            <a:pathLst>
              <a:path w="2200275">
                <a:moveTo>
                  <a:pt x="0" y="0"/>
                </a:moveTo>
                <a:lnTo>
                  <a:pt x="2199863" y="0"/>
                </a:lnTo>
              </a:path>
            </a:pathLst>
          </a:custGeom>
          <a:ln w="13970">
            <a:solidFill>
              <a:srgbClr val="00A7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bk object 268"/>
          <p:cNvSpPr/>
          <p:nvPr/>
        </p:nvSpPr>
        <p:spPr>
          <a:xfrm>
            <a:off x="6108118" y="464184"/>
            <a:ext cx="2085975" cy="0"/>
          </a:xfrm>
          <a:custGeom>
            <a:avLst/>
            <a:gdLst/>
            <a:ahLst/>
            <a:cxnLst/>
            <a:rect l="l" t="t" r="r" b="b"/>
            <a:pathLst>
              <a:path w="2085975">
                <a:moveTo>
                  <a:pt x="0" y="0"/>
                </a:moveTo>
                <a:lnTo>
                  <a:pt x="2085677" y="0"/>
                </a:lnTo>
              </a:path>
            </a:pathLst>
          </a:custGeom>
          <a:ln w="13970">
            <a:solidFill>
              <a:srgbClr val="00A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bk object 269"/>
          <p:cNvSpPr/>
          <p:nvPr/>
        </p:nvSpPr>
        <p:spPr>
          <a:xfrm>
            <a:off x="6164910" y="477519"/>
            <a:ext cx="1971675" cy="0"/>
          </a:xfrm>
          <a:custGeom>
            <a:avLst/>
            <a:gdLst/>
            <a:ahLst/>
            <a:cxnLst/>
            <a:rect l="l" t="t" r="r" b="b"/>
            <a:pathLst>
              <a:path w="1971675">
                <a:moveTo>
                  <a:pt x="0" y="0"/>
                </a:moveTo>
                <a:lnTo>
                  <a:pt x="1971490" y="0"/>
                </a:lnTo>
              </a:path>
            </a:pathLst>
          </a:custGeom>
          <a:ln w="15239">
            <a:solidFill>
              <a:srgbClr val="00A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bk object 270"/>
          <p:cNvSpPr/>
          <p:nvPr/>
        </p:nvSpPr>
        <p:spPr>
          <a:xfrm>
            <a:off x="6227382" y="490855"/>
            <a:ext cx="1845945" cy="0"/>
          </a:xfrm>
          <a:custGeom>
            <a:avLst/>
            <a:gdLst/>
            <a:ahLst/>
            <a:cxnLst/>
            <a:rect l="l" t="t" r="r" b="b"/>
            <a:pathLst>
              <a:path w="1845945">
                <a:moveTo>
                  <a:pt x="0" y="0"/>
                </a:moveTo>
                <a:lnTo>
                  <a:pt x="1845885" y="0"/>
                </a:lnTo>
              </a:path>
            </a:pathLst>
          </a:custGeom>
          <a:ln w="13969">
            <a:solidFill>
              <a:srgbClr val="00A8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bk object 271"/>
          <p:cNvSpPr/>
          <p:nvPr/>
        </p:nvSpPr>
        <p:spPr>
          <a:xfrm>
            <a:off x="6284174" y="503555"/>
            <a:ext cx="1732280" cy="0"/>
          </a:xfrm>
          <a:custGeom>
            <a:avLst/>
            <a:gdLst/>
            <a:ahLst/>
            <a:cxnLst/>
            <a:rect l="l" t="t" r="r" b="b"/>
            <a:pathLst>
              <a:path w="1732279">
                <a:moveTo>
                  <a:pt x="0" y="0"/>
                </a:moveTo>
                <a:lnTo>
                  <a:pt x="1731699" y="0"/>
                </a:lnTo>
              </a:path>
            </a:pathLst>
          </a:custGeom>
          <a:ln w="13969">
            <a:solidFill>
              <a:srgbClr val="00A8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bk object 272"/>
          <p:cNvSpPr/>
          <p:nvPr/>
        </p:nvSpPr>
        <p:spPr>
          <a:xfrm>
            <a:off x="6349248" y="516255"/>
            <a:ext cx="1609725" cy="0"/>
          </a:xfrm>
          <a:custGeom>
            <a:avLst/>
            <a:gdLst/>
            <a:ahLst/>
            <a:cxnLst/>
            <a:rect l="l" t="t" r="r" b="b"/>
            <a:pathLst>
              <a:path w="1609725">
                <a:moveTo>
                  <a:pt x="0" y="0"/>
                </a:moveTo>
                <a:lnTo>
                  <a:pt x="1609231" y="0"/>
                </a:lnTo>
              </a:path>
            </a:pathLst>
          </a:custGeom>
          <a:ln w="13969">
            <a:solidFill>
              <a:srgbClr val="00A9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bk object 273"/>
          <p:cNvSpPr/>
          <p:nvPr/>
        </p:nvSpPr>
        <p:spPr>
          <a:xfrm>
            <a:off x="6426744" y="528955"/>
            <a:ext cx="1458595" cy="0"/>
          </a:xfrm>
          <a:custGeom>
            <a:avLst/>
            <a:gdLst/>
            <a:ahLst/>
            <a:cxnLst/>
            <a:rect l="l" t="t" r="r" b="b"/>
            <a:pathLst>
              <a:path w="1458595">
                <a:moveTo>
                  <a:pt x="0" y="0"/>
                </a:moveTo>
                <a:lnTo>
                  <a:pt x="1458530" y="0"/>
                </a:lnTo>
              </a:path>
            </a:pathLst>
          </a:custGeom>
          <a:ln w="13969">
            <a:solidFill>
              <a:srgbClr val="00A9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bk object 274"/>
          <p:cNvSpPr/>
          <p:nvPr/>
        </p:nvSpPr>
        <p:spPr>
          <a:xfrm>
            <a:off x="6511990" y="542925"/>
            <a:ext cx="1290955" cy="0"/>
          </a:xfrm>
          <a:custGeom>
            <a:avLst/>
            <a:gdLst/>
            <a:ahLst/>
            <a:cxnLst/>
            <a:rect l="l" t="t" r="r" b="b"/>
            <a:pathLst>
              <a:path w="1290954">
                <a:moveTo>
                  <a:pt x="0" y="0"/>
                </a:moveTo>
                <a:lnTo>
                  <a:pt x="1290828" y="0"/>
                </a:lnTo>
              </a:path>
            </a:pathLst>
          </a:custGeom>
          <a:ln w="13970">
            <a:solidFill>
              <a:srgbClr val="00A9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bk object 275"/>
          <p:cNvSpPr/>
          <p:nvPr/>
        </p:nvSpPr>
        <p:spPr>
          <a:xfrm>
            <a:off x="6589485" y="555625"/>
            <a:ext cx="1138555" cy="0"/>
          </a:xfrm>
          <a:custGeom>
            <a:avLst/>
            <a:gdLst/>
            <a:ahLst/>
            <a:cxnLst/>
            <a:rect l="l" t="t" r="r" b="b"/>
            <a:pathLst>
              <a:path w="1138554">
                <a:moveTo>
                  <a:pt x="0" y="0"/>
                </a:moveTo>
                <a:lnTo>
                  <a:pt x="1138371" y="0"/>
                </a:lnTo>
              </a:path>
            </a:pathLst>
          </a:custGeom>
          <a:ln w="13970">
            <a:solidFill>
              <a:srgbClr val="00AA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bk object 276"/>
          <p:cNvSpPr/>
          <p:nvPr/>
        </p:nvSpPr>
        <p:spPr>
          <a:xfrm>
            <a:off x="6666981" y="568325"/>
            <a:ext cx="986155" cy="0"/>
          </a:xfrm>
          <a:custGeom>
            <a:avLst/>
            <a:gdLst/>
            <a:ahLst/>
            <a:cxnLst/>
            <a:rect l="l" t="t" r="r" b="b"/>
            <a:pathLst>
              <a:path w="986154">
                <a:moveTo>
                  <a:pt x="0" y="0"/>
                </a:moveTo>
                <a:lnTo>
                  <a:pt x="985914" y="0"/>
                </a:lnTo>
              </a:path>
            </a:pathLst>
          </a:custGeom>
          <a:ln w="13970">
            <a:solidFill>
              <a:srgbClr val="00AA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bk object 277"/>
          <p:cNvSpPr/>
          <p:nvPr/>
        </p:nvSpPr>
        <p:spPr>
          <a:xfrm>
            <a:off x="6780530" y="581025"/>
            <a:ext cx="752475" cy="0"/>
          </a:xfrm>
          <a:custGeom>
            <a:avLst/>
            <a:gdLst/>
            <a:ahLst/>
            <a:cxnLst/>
            <a:rect l="l" t="t" r="r" b="b"/>
            <a:pathLst>
              <a:path w="752475">
                <a:moveTo>
                  <a:pt x="0" y="0"/>
                </a:moveTo>
                <a:lnTo>
                  <a:pt x="752398" y="0"/>
                </a:lnTo>
              </a:path>
            </a:pathLst>
          </a:custGeom>
          <a:ln w="13970">
            <a:solidFill>
              <a:srgbClr val="00AA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bk object 278"/>
          <p:cNvSpPr/>
          <p:nvPr/>
        </p:nvSpPr>
        <p:spPr>
          <a:xfrm>
            <a:off x="7103744" y="598169"/>
            <a:ext cx="114300" cy="0"/>
          </a:xfrm>
          <a:custGeom>
            <a:avLst/>
            <a:gdLst/>
            <a:ahLst/>
            <a:cxnLst/>
            <a:rect l="l" t="t" r="r" b="b"/>
            <a:pathLst>
              <a:path w="114300">
                <a:moveTo>
                  <a:pt x="0" y="0"/>
                </a:moveTo>
                <a:lnTo>
                  <a:pt x="113982" y="0"/>
                </a:lnTo>
              </a:path>
            </a:pathLst>
          </a:custGeom>
          <a:ln w="3175">
            <a:solidFill>
              <a:srgbClr val="00AB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bk object 279"/>
          <p:cNvSpPr/>
          <p:nvPr/>
        </p:nvSpPr>
        <p:spPr>
          <a:xfrm>
            <a:off x="7014421" y="595630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140" y="0"/>
                </a:lnTo>
              </a:path>
            </a:pathLst>
          </a:custGeom>
          <a:ln w="3175">
            <a:solidFill>
              <a:srgbClr val="00AB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bk object 280"/>
          <p:cNvSpPr/>
          <p:nvPr/>
        </p:nvSpPr>
        <p:spPr>
          <a:xfrm>
            <a:off x="6959388" y="590550"/>
            <a:ext cx="411480" cy="0"/>
          </a:xfrm>
          <a:custGeom>
            <a:avLst/>
            <a:gdLst/>
            <a:ahLst/>
            <a:cxnLst/>
            <a:rect l="l" t="t" r="r" b="b"/>
            <a:pathLst>
              <a:path w="411479">
                <a:moveTo>
                  <a:pt x="0" y="0"/>
                </a:moveTo>
                <a:lnTo>
                  <a:pt x="411082" y="0"/>
                </a:lnTo>
              </a:path>
            </a:pathLst>
          </a:custGeom>
          <a:ln w="7619">
            <a:solidFill>
              <a:srgbClr val="00AB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bk object 281"/>
          <p:cNvSpPr/>
          <p:nvPr/>
        </p:nvSpPr>
        <p:spPr>
          <a:xfrm>
            <a:off x="3810" y="203200"/>
            <a:ext cx="9140190" cy="647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bk object 282"/>
          <p:cNvSpPr/>
          <p:nvPr/>
        </p:nvSpPr>
        <p:spPr>
          <a:xfrm>
            <a:off x="0" y="247650"/>
            <a:ext cx="9144000" cy="5613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2D10E-42B4-4F07-B154-184991CB6B21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5F35D-7D13-4EE9-902B-D635A08522EF}" type="datetime1">
              <a:rPr lang="en-US" smtClean="0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635"/>
            <a:ext cx="4046854" cy="0"/>
          </a:xfrm>
          <a:custGeom>
            <a:avLst/>
            <a:gdLst/>
            <a:ahLst/>
            <a:cxnLst/>
            <a:rect l="l" t="t" r="r" b="b"/>
            <a:pathLst>
              <a:path w="4046854">
                <a:moveTo>
                  <a:pt x="0" y="0"/>
                </a:moveTo>
                <a:lnTo>
                  <a:pt x="4046415" y="0"/>
                </a:lnTo>
              </a:path>
            </a:pathLst>
          </a:custGeom>
          <a:ln w="3175">
            <a:solidFill>
              <a:srgbClr val="00EA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5080"/>
            <a:ext cx="4067175" cy="0"/>
          </a:xfrm>
          <a:custGeom>
            <a:avLst/>
            <a:gdLst/>
            <a:ahLst/>
            <a:cxnLst/>
            <a:rect l="l" t="t" r="r" b="b"/>
            <a:pathLst>
              <a:path w="4067175">
                <a:moveTo>
                  <a:pt x="0" y="0"/>
                </a:moveTo>
                <a:lnTo>
                  <a:pt x="4066930" y="0"/>
                </a:lnTo>
              </a:path>
            </a:pathLst>
          </a:custGeom>
          <a:ln w="10159">
            <a:solidFill>
              <a:srgbClr val="00EA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3970"/>
            <a:ext cx="4087495" cy="0"/>
          </a:xfrm>
          <a:custGeom>
            <a:avLst/>
            <a:gdLst/>
            <a:ahLst/>
            <a:cxnLst/>
            <a:rect l="l" t="t" r="r" b="b"/>
            <a:pathLst>
              <a:path w="4087495">
                <a:moveTo>
                  <a:pt x="0" y="0"/>
                </a:moveTo>
                <a:lnTo>
                  <a:pt x="4087446" y="0"/>
                </a:lnTo>
              </a:path>
            </a:pathLst>
          </a:custGeom>
          <a:ln w="10159">
            <a:solidFill>
              <a:srgbClr val="00E9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669"/>
            <a:ext cx="4105910" cy="0"/>
          </a:xfrm>
          <a:custGeom>
            <a:avLst/>
            <a:gdLst/>
            <a:ahLst/>
            <a:cxnLst/>
            <a:rect l="l" t="t" r="r" b="b"/>
            <a:pathLst>
              <a:path w="4105910">
                <a:moveTo>
                  <a:pt x="0" y="0"/>
                </a:moveTo>
                <a:lnTo>
                  <a:pt x="4105613" y="0"/>
                </a:lnTo>
              </a:path>
            </a:pathLst>
          </a:custGeom>
          <a:ln w="3175">
            <a:solidFill>
              <a:srgbClr val="00E8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21590"/>
            <a:ext cx="4093845" cy="0"/>
          </a:xfrm>
          <a:custGeom>
            <a:avLst/>
            <a:gdLst/>
            <a:ahLst/>
            <a:cxnLst/>
            <a:rect l="l" t="t" r="r" b="b"/>
            <a:pathLst>
              <a:path w="4093845">
                <a:moveTo>
                  <a:pt x="0" y="0"/>
                </a:moveTo>
                <a:lnTo>
                  <a:pt x="4093307" y="0"/>
                </a:lnTo>
              </a:path>
            </a:pathLst>
          </a:custGeom>
          <a:ln w="7620">
            <a:solidFill>
              <a:srgbClr val="00E8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0" y="32384"/>
            <a:ext cx="4133850" cy="0"/>
          </a:xfrm>
          <a:custGeom>
            <a:avLst/>
            <a:gdLst/>
            <a:ahLst/>
            <a:cxnLst/>
            <a:rect l="l" t="t" r="r" b="b"/>
            <a:pathLst>
              <a:path w="4133850">
                <a:moveTo>
                  <a:pt x="0" y="0"/>
                </a:moveTo>
                <a:lnTo>
                  <a:pt x="4133722" y="0"/>
                </a:lnTo>
              </a:path>
            </a:pathLst>
          </a:custGeom>
          <a:ln w="8889">
            <a:solidFill>
              <a:srgbClr val="00E7F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0" y="41909"/>
            <a:ext cx="4162425" cy="0"/>
          </a:xfrm>
          <a:custGeom>
            <a:avLst/>
            <a:gdLst/>
            <a:ahLst/>
            <a:cxnLst/>
            <a:rect l="l" t="t" r="r" b="b"/>
            <a:pathLst>
              <a:path w="4162425">
                <a:moveTo>
                  <a:pt x="0" y="0"/>
                </a:moveTo>
                <a:lnTo>
                  <a:pt x="4161832" y="0"/>
                </a:lnTo>
              </a:path>
            </a:pathLst>
          </a:custGeom>
          <a:ln w="10160">
            <a:solidFill>
              <a:srgbClr val="00E6F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0" y="50800"/>
            <a:ext cx="4186554" cy="0"/>
          </a:xfrm>
          <a:custGeom>
            <a:avLst/>
            <a:gdLst/>
            <a:ahLst/>
            <a:cxnLst/>
            <a:rect l="l" t="t" r="r" b="b"/>
            <a:pathLst>
              <a:path w="4186554">
                <a:moveTo>
                  <a:pt x="0" y="0"/>
                </a:moveTo>
                <a:lnTo>
                  <a:pt x="4186428" y="0"/>
                </a:lnTo>
              </a:path>
            </a:pathLst>
          </a:custGeom>
          <a:ln w="10159">
            <a:solidFill>
              <a:srgbClr val="00E5F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64135"/>
            <a:ext cx="4210050" cy="0"/>
          </a:xfrm>
          <a:custGeom>
            <a:avLst/>
            <a:gdLst/>
            <a:ahLst/>
            <a:cxnLst/>
            <a:rect l="l" t="t" r="r" b="b"/>
            <a:pathLst>
              <a:path w="4210050">
                <a:moveTo>
                  <a:pt x="0" y="0"/>
                </a:moveTo>
                <a:lnTo>
                  <a:pt x="4209599" y="0"/>
                </a:lnTo>
              </a:path>
            </a:pathLst>
          </a:custGeom>
          <a:ln w="3175">
            <a:solidFill>
              <a:srgbClr val="00E4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0" y="59055"/>
            <a:ext cx="4195445" cy="0"/>
          </a:xfrm>
          <a:custGeom>
            <a:avLst/>
            <a:gdLst/>
            <a:ahLst/>
            <a:cxnLst/>
            <a:rect l="l" t="t" r="r" b="b"/>
            <a:pathLst>
              <a:path w="4195445">
                <a:moveTo>
                  <a:pt x="0" y="0"/>
                </a:moveTo>
                <a:lnTo>
                  <a:pt x="4195212" y="0"/>
                </a:lnTo>
              </a:path>
            </a:pathLst>
          </a:custGeom>
          <a:ln w="8890">
            <a:solidFill>
              <a:srgbClr val="00E4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0" y="68580"/>
            <a:ext cx="4241165" cy="0"/>
          </a:xfrm>
          <a:custGeom>
            <a:avLst/>
            <a:gdLst/>
            <a:ahLst/>
            <a:cxnLst/>
            <a:rect l="l" t="t" r="r" b="b"/>
            <a:pathLst>
              <a:path w="4241165">
                <a:moveTo>
                  <a:pt x="0" y="0"/>
                </a:moveTo>
                <a:lnTo>
                  <a:pt x="4240934" y="0"/>
                </a:lnTo>
              </a:path>
            </a:pathLst>
          </a:custGeom>
          <a:ln w="10159">
            <a:solidFill>
              <a:srgbClr val="00E3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0" y="78105"/>
            <a:ext cx="4270375" cy="0"/>
          </a:xfrm>
          <a:custGeom>
            <a:avLst/>
            <a:gdLst/>
            <a:ahLst/>
            <a:cxnLst/>
            <a:rect l="l" t="t" r="r" b="b"/>
            <a:pathLst>
              <a:path w="4270375">
                <a:moveTo>
                  <a:pt x="0" y="0"/>
                </a:moveTo>
                <a:lnTo>
                  <a:pt x="4270181" y="0"/>
                </a:lnTo>
              </a:path>
            </a:pathLst>
          </a:custGeom>
          <a:ln w="8890">
            <a:solidFill>
              <a:srgbClr val="00E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0" y="87630"/>
            <a:ext cx="4304030" cy="0"/>
          </a:xfrm>
          <a:custGeom>
            <a:avLst/>
            <a:gdLst/>
            <a:ahLst/>
            <a:cxnLst/>
            <a:rect l="l" t="t" r="r" b="b"/>
            <a:pathLst>
              <a:path w="4304030">
                <a:moveTo>
                  <a:pt x="0" y="0"/>
                </a:moveTo>
                <a:lnTo>
                  <a:pt x="4303606" y="0"/>
                </a:lnTo>
              </a:path>
            </a:pathLst>
          </a:custGeom>
          <a:ln w="10159">
            <a:solidFill>
              <a:srgbClr val="00E1F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9109641" y="82550"/>
            <a:ext cx="34925" cy="10160"/>
          </a:xfrm>
          <a:custGeom>
            <a:avLst/>
            <a:gdLst/>
            <a:ahLst/>
            <a:cxnLst/>
            <a:rect l="l" t="t" r="r" b="b"/>
            <a:pathLst>
              <a:path w="34925" h="10159">
                <a:moveTo>
                  <a:pt x="34358" y="0"/>
                </a:moveTo>
                <a:lnTo>
                  <a:pt x="27486" y="0"/>
                </a:lnTo>
                <a:lnTo>
                  <a:pt x="0" y="10159"/>
                </a:lnTo>
                <a:lnTo>
                  <a:pt x="34358" y="10159"/>
                </a:lnTo>
                <a:lnTo>
                  <a:pt x="34358" y="0"/>
                </a:lnTo>
                <a:close/>
              </a:path>
            </a:pathLst>
          </a:custGeom>
          <a:solidFill>
            <a:srgbClr val="00E1F1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0" y="96519"/>
            <a:ext cx="4333240" cy="0"/>
          </a:xfrm>
          <a:custGeom>
            <a:avLst/>
            <a:gdLst/>
            <a:ahLst/>
            <a:cxnLst/>
            <a:rect l="l" t="t" r="r" b="b"/>
            <a:pathLst>
              <a:path w="4333240">
                <a:moveTo>
                  <a:pt x="0" y="0"/>
                </a:moveTo>
                <a:lnTo>
                  <a:pt x="4332853" y="0"/>
                </a:lnTo>
              </a:path>
            </a:pathLst>
          </a:custGeom>
          <a:ln w="10159">
            <a:solidFill>
              <a:srgbClr val="00E0F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9085591" y="91439"/>
            <a:ext cx="58419" cy="10160"/>
          </a:xfrm>
          <a:custGeom>
            <a:avLst/>
            <a:gdLst/>
            <a:ahLst/>
            <a:cxnLst/>
            <a:rect l="l" t="t" r="r" b="b"/>
            <a:pathLst>
              <a:path w="58420" h="10159">
                <a:moveTo>
                  <a:pt x="58408" y="0"/>
                </a:moveTo>
                <a:lnTo>
                  <a:pt x="27486" y="0"/>
                </a:lnTo>
                <a:lnTo>
                  <a:pt x="0" y="10159"/>
                </a:lnTo>
                <a:lnTo>
                  <a:pt x="58408" y="10159"/>
                </a:lnTo>
                <a:lnTo>
                  <a:pt x="58408" y="0"/>
                </a:lnTo>
                <a:close/>
              </a:path>
            </a:pathLst>
          </a:custGeom>
          <a:solidFill>
            <a:srgbClr val="00E0F1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0" y="105410"/>
            <a:ext cx="4362450" cy="0"/>
          </a:xfrm>
          <a:custGeom>
            <a:avLst/>
            <a:gdLst/>
            <a:ahLst/>
            <a:cxnLst/>
            <a:rect l="l" t="t" r="r" b="b"/>
            <a:pathLst>
              <a:path w="4362450">
                <a:moveTo>
                  <a:pt x="0" y="0"/>
                </a:moveTo>
                <a:lnTo>
                  <a:pt x="4362100" y="0"/>
                </a:lnTo>
              </a:path>
            </a:pathLst>
          </a:custGeom>
          <a:ln w="10160">
            <a:solidFill>
              <a:srgbClr val="00D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9061540" y="100330"/>
            <a:ext cx="82550" cy="10160"/>
          </a:xfrm>
          <a:custGeom>
            <a:avLst/>
            <a:gdLst/>
            <a:ahLst/>
            <a:cxnLst/>
            <a:rect l="l" t="t" r="r" b="b"/>
            <a:pathLst>
              <a:path w="82550" h="10160">
                <a:moveTo>
                  <a:pt x="82459" y="0"/>
                </a:moveTo>
                <a:lnTo>
                  <a:pt x="27486" y="0"/>
                </a:lnTo>
                <a:lnTo>
                  <a:pt x="0" y="10160"/>
                </a:lnTo>
                <a:lnTo>
                  <a:pt x="82459" y="10160"/>
                </a:lnTo>
                <a:lnTo>
                  <a:pt x="82459" y="0"/>
                </a:lnTo>
                <a:close/>
              </a:path>
            </a:pathLst>
          </a:custGeom>
          <a:solidFill>
            <a:srgbClr val="00DFF0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0" y="114300"/>
            <a:ext cx="4391660" cy="0"/>
          </a:xfrm>
          <a:custGeom>
            <a:avLst/>
            <a:gdLst/>
            <a:ahLst/>
            <a:cxnLst/>
            <a:rect l="l" t="t" r="r" b="b"/>
            <a:pathLst>
              <a:path w="4391660">
                <a:moveTo>
                  <a:pt x="0" y="0"/>
                </a:moveTo>
                <a:lnTo>
                  <a:pt x="4391347" y="0"/>
                </a:lnTo>
              </a:path>
            </a:pathLst>
          </a:custGeom>
          <a:ln w="10159">
            <a:solidFill>
              <a:srgbClr val="00D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9037490" y="114300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09" y="0"/>
                </a:lnTo>
              </a:path>
            </a:pathLst>
          </a:custGeom>
          <a:ln w="10159">
            <a:solidFill>
              <a:srgbClr val="00D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0" y="123825"/>
            <a:ext cx="4420870" cy="0"/>
          </a:xfrm>
          <a:custGeom>
            <a:avLst/>
            <a:gdLst/>
            <a:ahLst/>
            <a:cxnLst/>
            <a:rect l="l" t="t" r="r" b="b"/>
            <a:pathLst>
              <a:path w="4420870">
                <a:moveTo>
                  <a:pt x="0" y="0"/>
                </a:moveTo>
                <a:lnTo>
                  <a:pt x="4420593" y="0"/>
                </a:lnTo>
              </a:path>
            </a:pathLst>
          </a:custGeom>
          <a:ln w="8890">
            <a:solidFill>
              <a:srgbClr val="00DD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9013439" y="123825"/>
            <a:ext cx="130810" cy="0"/>
          </a:xfrm>
          <a:custGeom>
            <a:avLst/>
            <a:gdLst/>
            <a:ahLst/>
            <a:cxnLst/>
            <a:rect l="l" t="t" r="r" b="b"/>
            <a:pathLst>
              <a:path w="130809">
                <a:moveTo>
                  <a:pt x="0" y="0"/>
                </a:moveTo>
                <a:lnTo>
                  <a:pt x="130560" y="0"/>
                </a:lnTo>
              </a:path>
            </a:pathLst>
          </a:custGeom>
          <a:ln w="8890">
            <a:solidFill>
              <a:srgbClr val="00DD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0" y="133350"/>
            <a:ext cx="4454525" cy="0"/>
          </a:xfrm>
          <a:custGeom>
            <a:avLst/>
            <a:gdLst/>
            <a:ahLst/>
            <a:cxnLst/>
            <a:rect l="l" t="t" r="r" b="b"/>
            <a:pathLst>
              <a:path w="4454525">
                <a:moveTo>
                  <a:pt x="0" y="0"/>
                </a:moveTo>
                <a:lnTo>
                  <a:pt x="4454018" y="0"/>
                </a:lnTo>
              </a:path>
            </a:pathLst>
          </a:custGeom>
          <a:ln w="10159">
            <a:solidFill>
              <a:srgbClr val="00DC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8985953" y="133350"/>
            <a:ext cx="158115" cy="0"/>
          </a:xfrm>
          <a:custGeom>
            <a:avLst/>
            <a:gdLst/>
            <a:ahLst/>
            <a:cxnLst/>
            <a:rect l="l" t="t" r="r" b="b"/>
            <a:pathLst>
              <a:path w="158115">
                <a:moveTo>
                  <a:pt x="0" y="0"/>
                </a:moveTo>
                <a:lnTo>
                  <a:pt x="158046" y="0"/>
                </a:lnTo>
              </a:path>
            </a:pathLst>
          </a:custGeom>
          <a:ln w="10159">
            <a:solidFill>
              <a:srgbClr val="00DC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0" y="142239"/>
            <a:ext cx="4483735" cy="0"/>
          </a:xfrm>
          <a:custGeom>
            <a:avLst/>
            <a:gdLst/>
            <a:ahLst/>
            <a:cxnLst/>
            <a:rect l="l" t="t" r="r" b="b"/>
            <a:pathLst>
              <a:path w="4483735">
                <a:moveTo>
                  <a:pt x="0" y="0"/>
                </a:moveTo>
                <a:lnTo>
                  <a:pt x="4483265" y="0"/>
                </a:lnTo>
              </a:path>
            </a:pathLst>
          </a:custGeom>
          <a:ln w="10160">
            <a:solidFill>
              <a:srgbClr val="00DB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8961902" y="142239"/>
            <a:ext cx="182245" cy="0"/>
          </a:xfrm>
          <a:custGeom>
            <a:avLst/>
            <a:gdLst/>
            <a:ahLst/>
            <a:cxnLst/>
            <a:rect l="l" t="t" r="r" b="b"/>
            <a:pathLst>
              <a:path w="182245">
                <a:moveTo>
                  <a:pt x="0" y="0"/>
                </a:moveTo>
                <a:lnTo>
                  <a:pt x="182097" y="0"/>
                </a:lnTo>
              </a:path>
            </a:pathLst>
          </a:custGeom>
          <a:ln w="10160">
            <a:solidFill>
              <a:srgbClr val="00DB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0" y="153670"/>
            <a:ext cx="4506595" cy="0"/>
          </a:xfrm>
          <a:custGeom>
            <a:avLst/>
            <a:gdLst/>
            <a:ahLst/>
            <a:cxnLst/>
            <a:rect l="l" t="t" r="r" b="b"/>
            <a:pathLst>
              <a:path w="4506595">
                <a:moveTo>
                  <a:pt x="0" y="0"/>
                </a:moveTo>
                <a:lnTo>
                  <a:pt x="4506128" y="0"/>
                </a:lnTo>
              </a:path>
            </a:pathLst>
          </a:custGeom>
          <a:ln w="507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0" y="148589"/>
            <a:ext cx="4487545" cy="0"/>
          </a:xfrm>
          <a:custGeom>
            <a:avLst/>
            <a:gdLst/>
            <a:ahLst/>
            <a:cxnLst/>
            <a:rect l="l" t="t" r="r" b="b"/>
            <a:pathLst>
              <a:path w="4487545">
                <a:moveTo>
                  <a:pt x="0" y="0"/>
                </a:moveTo>
                <a:lnTo>
                  <a:pt x="4487443" y="0"/>
                </a:lnTo>
              </a:path>
            </a:pathLst>
          </a:custGeom>
          <a:ln w="507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8937852" y="151129"/>
            <a:ext cx="206375" cy="0"/>
          </a:xfrm>
          <a:custGeom>
            <a:avLst/>
            <a:gdLst/>
            <a:ahLst/>
            <a:cxnLst/>
            <a:rect l="l" t="t" r="r" b="b"/>
            <a:pathLst>
              <a:path w="206375">
                <a:moveTo>
                  <a:pt x="0" y="0"/>
                </a:moveTo>
                <a:lnTo>
                  <a:pt x="206148" y="0"/>
                </a:lnTo>
              </a:path>
            </a:pathLst>
          </a:custGeom>
          <a:ln w="1015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0" y="160020"/>
            <a:ext cx="4552950" cy="0"/>
          </a:xfrm>
          <a:custGeom>
            <a:avLst/>
            <a:gdLst/>
            <a:ahLst/>
            <a:cxnLst/>
            <a:rect l="l" t="t" r="r" b="b"/>
            <a:pathLst>
              <a:path w="4552950">
                <a:moveTo>
                  <a:pt x="0" y="0"/>
                </a:moveTo>
                <a:lnTo>
                  <a:pt x="4552605" y="0"/>
                </a:lnTo>
              </a:path>
            </a:pathLst>
          </a:custGeom>
          <a:ln w="10159">
            <a:solidFill>
              <a:srgbClr val="00D9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8913800" y="160020"/>
            <a:ext cx="230504" cy="0"/>
          </a:xfrm>
          <a:custGeom>
            <a:avLst/>
            <a:gdLst/>
            <a:ahLst/>
            <a:cxnLst/>
            <a:rect l="l" t="t" r="r" b="b"/>
            <a:pathLst>
              <a:path w="230504">
                <a:moveTo>
                  <a:pt x="0" y="0"/>
                </a:moveTo>
                <a:lnTo>
                  <a:pt x="230198" y="0"/>
                </a:lnTo>
              </a:path>
            </a:pathLst>
          </a:custGeom>
          <a:ln w="10159">
            <a:solidFill>
              <a:srgbClr val="00D9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0" y="169545"/>
            <a:ext cx="4589145" cy="0"/>
          </a:xfrm>
          <a:custGeom>
            <a:avLst/>
            <a:gdLst/>
            <a:ahLst/>
            <a:cxnLst/>
            <a:rect l="l" t="t" r="r" b="b"/>
            <a:pathLst>
              <a:path w="4589145">
                <a:moveTo>
                  <a:pt x="0" y="0"/>
                </a:moveTo>
                <a:lnTo>
                  <a:pt x="4588753" y="0"/>
                </a:lnTo>
              </a:path>
            </a:pathLst>
          </a:custGeom>
          <a:ln w="8890">
            <a:solidFill>
              <a:srgbClr val="00D8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8889750" y="169545"/>
            <a:ext cx="254635" cy="0"/>
          </a:xfrm>
          <a:custGeom>
            <a:avLst/>
            <a:gdLst/>
            <a:ahLst/>
            <a:cxnLst/>
            <a:rect l="l" t="t" r="r" b="b"/>
            <a:pathLst>
              <a:path w="254634">
                <a:moveTo>
                  <a:pt x="0" y="0"/>
                </a:moveTo>
                <a:lnTo>
                  <a:pt x="254249" y="0"/>
                </a:lnTo>
              </a:path>
            </a:pathLst>
          </a:custGeom>
          <a:ln w="8890">
            <a:solidFill>
              <a:srgbClr val="00D8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0" y="179070"/>
            <a:ext cx="4630420" cy="0"/>
          </a:xfrm>
          <a:custGeom>
            <a:avLst/>
            <a:gdLst/>
            <a:ahLst/>
            <a:cxnLst/>
            <a:rect l="l" t="t" r="r" b="b"/>
            <a:pathLst>
              <a:path w="4630420">
                <a:moveTo>
                  <a:pt x="0" y="0"/>
                </a:moveTo>
                <a:lnTo>
                  <a:pt x="4630066" y="0"/>
                </a:lnTo>
              </a:path>
            </a:pathLst>
          </a:custGeom>
          <a:ln w="10159">
            <a:solidFill>
              <a:srgbClr val="00D7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8862264" y="179070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735" y="0"/>
                </a:lnTo>
              </a:path>
            </a:pathLst>
          </a:custGeom>
          <a:ln w="10159">
            <a:solidFill>
              <a:srgbClr val="00D7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0" y="187960"/>
            <a:ext cx="4666615" cy="0"/>
          </a:xfrm>
          <a:custGeom>
            <a:avLst/>
            <a:gdLst/>
            <a:ahLst/>
            <a:cxnLst/>
            <a:rect l="l" t="t" r="r" b="b"/>
            <a:pathLst>
              <a:path w="4666615">
                <a:moveTo>
                  <a:pt x="0" y="0"/>
                </a:moveTo>
                <a:lnTo>
                  <a:pt x="4666215" y="0"/>
                </a:lnTo>
              </a:path>
            </a:pathLst>
          </a:custGeom>
          <a:ln w="10160">
            <a:solidFill>
              <a:srgbClr val="00D6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8838213" y="187960"/>
            <a:ext cx="306070" cy="0"/>
          </a:xfrm>
          <a:custGeom>
            <a:avLst/>
            <a:gdLst/>
            <a:ahLst/>
            <a:cxnLst/>
            <a:rect l="l" t="t" r="r" b="b"/>
            <a:pathLst>
              <a:path w="306070">
                <a:moveTo>
                  <a:pt x="0" y="0"/>
                </a:moveTo>
                <a:lnTo>
                  <a:pt x="305786" y="0"/>
                </a:lnTo>
              </a:path>
            </a:pathLst>
          </a:custGeom>
          <a:ln w="10160">
            <a:solidFill>
              <a:srgbClr val="00D6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0" y="196850"/>
            <a:ext cx="4702810" cy="0"/>
          </a:xfrm>
          <a:custGeom>
            <a:avLst/>
            <a:gdLst/>
            <a:ahLst/>
            <a:cxnLst/>
            <a:rect l="l" t="t" r="r" b="b"/>
            <a:pathLst>
              <a:path w="4702810">
                <a:moveTo>
                  <a:pt x="0" y="0"/>
                </a:moveTo>
                <a:lnTo>
                  <a:pt x="4702364" y="0"/>
                </a:lnTo>
              </a:path>
            </a:pathLst>
          </a:custGeom>
          <a:ln w="10159">
            <a:solidFill>
              <a:srgbClr val="00D5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8814162" y="196850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29837" y="0"/>
                </a:lnTo>
              </a:path>
            </a:pathLst>
          </a:custGeom>
          <a:ln w="10159">
            <a:solidFill>
              <a:srgbClr val="00D5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0" y="205740"/>
            <a:ext cx="4739005" cy="0"/>
          </a:xfrm>
          <a:custGeom>
            <a:avLst/>
            <a:gdLst/>
            <a:ahLst/>
            <a:cxnLst/>
            <a:rect l="l" t="t" r="r" b="b"/>
            <a:pathLst>
              <a:path w="4739005">
                <a:moveTo>
                  <a:pt x="0" y="0"/>
                </a:moveTo>
                <a:lnTo>
                  <a:pt x="4738512" y="0"/>
                </a:lnTo>
              </a:path>
            </a:pathLst>
          </a:custGeom>
          <a:ln w="10160">
            <a:solidFill>
              <a:srgbClr val="00D4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8790112" y="205740"/>
            <a:ext cx="354330" cy="0"/>
          </a:xfrm>
          <a:custGeom>
            <a:avLst/>
            <a:gdLst/>
            <a:ahLst/>
            <a:cxnLst/>
            <a:rect l="l" t="t" r="r" b="b"/>
            <a:pathLst>
              <a:path w="354329">
                <a:moveTo>
                  <a:pt x="0" y="0"/>
                </a:moveTo>
                <a:lnTo>
                  <a:pt x="353887" y="0"/>
                </a:lnTo>
              </a:path>
            </a:pathLst>
          </a:custGeom>
          <a:ln w="10160">
            <a:solidFill>
              <a:srgbClr val="00D4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0" y="215265"/>
            <a:ext cx="4775200" cy="0"/>
          </a:xfrm>
          <a:custGeom>
            <a:avLst/>
            <a:gdLst/>
            <a:ahLst/>
            <a:cxnLst/>
            <a:rect l="l" t="t" r="r" b="b"/>
            <a:pathLst>
              <a:path w="4775200">
                <a:moveTo>
                  <a:pt x="0" y="0"/>
                </a:moveTo>
                <a:lnTo>
                  <a:pt x="4774661" y="0"/>
                </a:lnTo>
              </a:path>
            </a:pathLst>
          </a:custGeom>
          <a:ln w="8889">
            <a:solidFill>
              <a:srgbClr val="00D3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8766061" y="215265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38" y="0"/>
                </a:lnTo>
              </a:path>
            </a:pathLst>
          </a:custGeom>
          <a:ln w="8889">
            <a:solidFill>
              <a:srgbClr val="00D3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0" y="224790"/>
            <a:ext cx="4816475" cy="0"/>
          </a:xfrm>
          <a:custGeom>
            <a:avLst/>
            <a:gdLst/>
            <a:ahLst/>
            <a:cxnLst/>
            <a:rect l="l" t="t" r="r" b="b"/>
            <a:pathLst>
              <a:path w="4816475">
                <a:moveTo>
                  <a:pt x="0" y="0"/>
                </a:moveTo>
                <a:lnTo>
                  <a:pt x="4815974" y="0"/>
                </a:lnTo>
              </a:path>
            </a:pathLst>
          </a:custGeom>
          <a:ln w="10160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8747283" y="226059"/>
            <a:ext cx="396875" cy="0"/>
          </a:xfrm>
          <a:custGeom>
            <a:avLst/>
            <a:gdLst/>
            <a:ahLst/>
            <a:cxnLst/>
            <a:rect l="l" t="t" r="r" b="b"/>
            <a:pathLst>
              <a:path w="396875">
                <a:moveTo>
                  <a:pt x="0" y="0"/>
                </a:moveTo>
                <a:lnTo>
                  <a:pt x="396716" y="0"/>
                </a:lnTo>
              </a:path>
            </a:pathLst>
          </a:custGeom>
          <a:ln w="7620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8762625" y="220979"/>
            <a:ext cx="381635" cy="0"/>
          </a:xfrm>
          <a:custGeom>
            <a:avLst/>
            <a:gdLst/>
            <a:ahLst/>
            <a:cxnLst/>
            <a:rect l="l" t="t" r="r" b="b"/>
            <a:pathLst>
              <a:path w="381634">
                <a:moveTo>
                  <a:pt x="0" y="0"/>
                </a:moveTo>
                <a:lnTo>
                  <a:pt x="381374" y="0"/>
                </a:lnTo>
              </a:path>
            </a:pathLst>
          </a:custGeom>
          <a:ln w="3175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0" y="233679"/>
            <a:ext cx="4852670" cy="0"/>
          </a:xfrm>
          <a:custGeom>
            <a:avLst/>
            <a:gdLst/>
            <a:ahLst/>
            <a:cxnLst/>
            <a:rect l="l" t="t" r="r" b="b"/>
            <a:pathLst>
              <a:path w="4852670">
                <a:moveTo>
                  <a:pt x="0" y="0"/>
                </a:moveTo>
                <a:lnTo>
                  <a:pt x="4852123" y="0"/>
                </a:lnTo>
              </a:path>
            </a:pathLst>
          </a:custGeom>
          <a:ln w="10159">
            <a:solidFill>
              <a:srgbClr val="00D1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8707596" y="233679"/>
            <a:ext cx="436880" cy="0"/>
          </a:xfrm>
          <a:custGeom>
            <a:avLst/>
            <a:gdLst/>
            <a:ahLst/>
            <a:cxnLst/>
            <a:rect l="l" t="t" r="r" b="b"/>
            <a:pathLst>
              <a:path w="436879">
                <a:moveTo>
                  <a:pt x="0" y="0"/>
                </a:moveTo>
                <a:lnTo>
                  <a:pt x="436403" y="0"/>
                </a:lnTo>
              </a:path>
            </a:pathLst>
          </a:custGeom>
          <a:ln w="10159">
            <a:solidFill>
              <a:srgbClr val="00D1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0" y="242570"/>
            <a:ext cx="4888865" cy="0"/>
          </a:xfrm>
          <a:custGeom>
            <a:avLst/>
            <a:gdLst/>
            <a:ahLst/>
            <a:cxnLst/>
            <a:rect l="l" t="t" r="r" b="b"/>
            <a:pathLst>
              <a:path w="4888865">
                <a:moveTo>
                  <a:pt x="0" y="0"/>
                </a:moveTo>
                <a:lnTo>
                  <a:pt x="4888272" y="0"/>
                </a:lnTo>
              </a:path>
            </a:pathLst>
          </a:custGeom>
          <a:ln w="10159">
            <a:solidFill>
              <a:srgbClr val="00D0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8679815" y="242570"/>
            <a:ext cx="464184" cy="0"/>
          </a:xfrm>
          <a:custGeom>
            <a:avLst/>
            <a:gdLst/>
            <a:ahLst/>
            <a:cxnLst/>
            <a:rect l="l" t="t" r="r" b="b"/>
            <a:pathLst>
              <a:path w="464184">
                <a:moveTo>
                  <a:pt x="0" y="0"/>
                </a:moveTo>
                <a:lnTo>
                  <a:pt x="464184" y="0"/>
                </a:lnTo>
              </a:path>
            </a:pathLst>
          </a:custGeom>
          <a:ln w="10159">
            <a:solidFill>
              <a:srgbClr val="00D0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0" y="251459"/>
            <a:ext cx="4924425" cy="0"/>
          </a:xfrm>
          <a:custGeom>
            <a:avLst/>
            <a:gdLst/>
            <a:ahLst/>
            <a:cxnLst/>
            <a:rect l="l" t="t" r="r" b="b"/>
            <a:pathLst>
              <a:path w="4924425">
                <a:moveTo>
                  <a:pt x="0" y="0"/>
                </a:moveTo>
                <a:lnTo>
                  <a:pt x="4924420" y="0"/>
                </a:lnTo>
              </a:path>
            </a:pathLst>
          </a:custGeom>
          <a:ln w="10160">
            <a:solidFill>
              <a:srgbClr val="00CF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8652033" y="251459"/>
            <a:ext cx="492125" cy="0"/>
          </a:xfrm>
          <a:custGeom>
            <a:avLst/>
            <a:gdLst/>
            <a:ahLst/>
            <a:cxnLst/>
            <a:rect l="l" t="t" r="r" b="b"/>
            <a:pathLst>
              <a:path w="492125">
                <a:moveTo>
                  <a:pt x="0" y="0"/>
                </a:moveTo>
                <a:lnTo>
                  <a:pt x="491966" y="0"/>
                </a:lnTo>
              </a:path>
            </a:pathLst>
          </a:custGeom>
          <a:ln w="10160">
            <a:solidFill>
              <a:srgbClr val="00CF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0" y="260984"/>
            <a:ext cx="4960620" cy="0"/>
          </a:xfrm>
          <a:custGeom>
            <a:avLst/>
            <a:gdLst/>
            <a:ahLst/>
            <a:cxnLst/>
            <a:rect l="l" t="t" r="r" b="b"/>
            <a:pathLst>
              <a:path w="4960620">
                <a:moveTo>
                  <a:pt x="0" y="0"/>
                </a:moveTo>
                <a:lnTo>
                  <a:pt x="4960569" y="0"/>
                </a:lnTo>
              </a:path>
            </a:pathLst>
          </a:custGeom>
          <a:ln w="8889">
            <a:solidFill>
              <a:srgbClr val="00CEE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8624252" y="260984"/>
            <a:ext cx="520065" cy="0"/>
          </a:xfrm>
          <a:custGeom>
            <a:avLst/>
            <a:gdLst/>
            <a:ahLst/>
            <a:cxnLst/>
            <a:rect l="l" t="t" r="r" b="b"/>
            <a:pathLst>
              <a:path w="520065">
                <a:moveTo>
                  <a:pt x="0" y="0"/>
                </a:moveTo>
                <a:lnTo>
                  <a:pt x="519747" y="0"/>
                </a:lnTo>
              </a:path>
            </a:pathLst>
          </a:custGeom>
          <a:ln w="8889">
            <a:solidFill>
              <a:srgbClr val="00CEE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0" y="270509"/>
            <a:ext cx="5001895" cy="0"/>
          </a:xfrm>
          <a:custGeom>
            <a:avLst/>
            <a:gdLst/>
            <a:ahLst/>
            <a:cxnLst/>
            <a:rect l="l" t="t" r="r" b="b"/>
            <a:pathLst>
              <a:path w="5001895">
                <a:moveTo>
                  <a:pt x="0" y="0"/>
                </a:moveTo>
                <a:lnTo>
                  <a:pt x="5001882" y="0"/>
                </a:lnTo>
              </a:path>
            </a:pathLst>
          </a:custGeom>
          <a:ln w="10160">
            <a:solidFill>
              <a:srgbClr val="00CD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8592502" y="270509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5">
                <a:moveTo>
                  <a:pt x="0" y="0"/>
                </a:moveTo>
                <a:lnTo>
                  <a:pt x="551497" y="0"/>
                </a:lnTo>
              </a:path>
            </a:pathLst>
          </a:custGeom>
          <a:ln w="10160">
            <a:solidFill>
              <a:srgbClr val="00CD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0" y="279400"/>
            <a:ext cx="5038090" cy="0"/>
          </a:xfrm>
          <a:custGeom>
            <a:avLst/>
            <a:gdLst/>
            <a:ahLst/>
            <a:cxnLst/>
            <a:rect l="l" t="t" r="r" b="b"/>
            <a:pathLst>
              <a:path w="5038090">
                <a:moveTo>
                  <a:pt x="0" y="0"/>
                </a:moveTo>
                <a:lnTo>
                  <a:pt x="5038031" y="0"/>
                </a:lnTo>
              </a:path>
            </a:pathLst>
          </a:custGeom>
          <a:ln w="10159">
            <a:solidFill>
              <a:srgbClr val="00CC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8564721" y="279400"/>
            <a:ext cx="579755" cy="0"/>
          </a:xfrm>
          <a:custGeom>
            <a:avLst/>
            <a:gdLst/>
            <a:ahLst/>
            <a:cxnLst/>
            <a:rect l="l" t="t" r="r" b="b"/>
            <a:pathLst>
              <a:path w="579754">
                <a:moveTo>
                  <a:pt x="0" y="0"/>
                </a:moveTo>
                <a:lnTo>
                  <a:pt x="579278" y="0"/>
                </a:lnTo>
              </a:path>
            </a:pathLst>
          </a:custGeom>
          <a:ln w="10159">
            <a:solidFill>
              <a:srgbClr val="00CC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0" y="288290"/>
            <a:ext cx="5074285" cy="0"/>
          </a:xfrm>
          <a:custGeom>
            <a:avLst/>
            <a:gdLst/>
            <a:ahLst/>
            <a:cxnLst/>
            <a:rect l="l" t="t" r="r" b="b"/>
            <a:pathLst>
              <a:path w="5074285">
                <a:moveTo>
                  <a:pt x="0" y="0"/>
                </a:moveTo>
                <a:lnTo>
                  <a:pt x="5074179" y="0"/>
                </a:lnTo>
              </a:path>
            </a:pathLst>
          </a:custGeom>
          <a:ln w="10160">
            <a:solidFill>
              <a:srgbClr val="00CC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8536940" y="2882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7060" y="0"/>
                </a:lnTo>
              </a:path>
            </a:pathLst>
          </a:custGeom>
          <a:ln w="10160">
            <a:solidFill>
              <a:srgbClr val="00CC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0" y="297179"/>
            <a:ext cx="5110480" cy="0"/>
          </a:xfrm>
          <a:custGeom>
            <a:avLst/>
            <a:gdLst/>
            <a:ahLst/>
            <a:cxnLst/>
            <a:rect l="l" t="t" r="r" b="b"/>
            <a:pathLst>
              <a:path w="5110480">
                <a:moveTo>
                  <a:pt x="0" y="0"/>
                </a:moveTo>
                <a:lnTo>
                  <a:pt x="5110328" y="0"/>
                </a:lnTo>
              </a:path>
            </a:pathLst>
          </a:custGeom>
          <a:ln w="10159">
            <a:solidFill>
              <a:srgbClr val="00C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8509158" y="297179"/>
            <a:ext cx="635000" cy="0"/>
          </a:xfrm>
          <a:custGeom>
            <a:avLst/>
            <a:gdLst/>
            <a:ahLst/>
            <a:cxnLst/>
            <a:rect l="l" t="t" r="r" b="b"/>
            <a:pathLst>
              <a:path w="635000">
                <a:moveTo>
                  <a:pt x="0" y="0"/>
                </a:moveTo>
                <a:lnTo>
                  <a:pt x="634841" y="0"/>
                </a:lnTo>
              </a:path>
            </a:pathLst>
          </a:custGeom>
          <a:ln w="10159">
            <a:solidFill>
              <a:srgbClr val="00C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0" y="306704"/>
            <a:ext cx="5146675" cy="0"/>
          </a:xfrm>
          <a:custGeom>
            <a:avLst/>
            <a:gdLst/>
            <a:ahLst/>
            <a:cxnLst/>
            <a:rect l="l" t="t" r="r" b="b"/>
            <a:pathLst>
              <a:path w="5146675">
                <a:moveTo>
                  <a:pt x="0" y="0"/>
                </a:moveTo>
                <a:lnTo>
                  <a:pt x="5146477" y="0"/>
                </a:lnTo>
              </a:path>
            </a:pathLst>
          </a:custGeom>
          <a:ln w="8890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8491855" y="307340"/>
            <a:ext cx="652145" cy="0"/>
          </a:xfrm>
          <a:custGeom>
            <a:avLst/>
            <a:gdLst/>
            <a:ahLst/>
            <a:cxnLst/>
            <a:rect l="l" t="t" r="r" b="b"/>
            <a:pathLst>
              <a:path w="652145">
                <a:moveTo>
                  <a:pt x="0" y="0"/>
                </a:moveTo>
                <a:lnTo>
                  <a:pt x="652145" y="0"/>
                </a:lnTo>
              </a:path>
            </a:pathLst>
          </a:custGeom>
          <a:ln w="7620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8507174" y="302895"/>
            <a:ext cx="636905" cy="0"/>
          </a:xfrm>
          <a:custGeom>
            <a:avLst/>
            <a:gdLst/>
            <a:ahLst/>
            <a:cxnLst/>
            <a:rect l="l" t="t" r="r" b="b"/>
            <a:pathLst>
              <a:path w="636904">
                <a:moveTo>
                  <a:pt x="0" y="0"/>
                </a:moveTo>
                <a:lnTo>
                  <a:pt x="636825" y="0"/>
                </a:lnTo>
              </a:path>
            </a:pathLst>
          </a:custGeom>
          <a:ln w="3175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0" y="316229"/>
            <a:ext cx="2352040" cy="0"/>
          </a:xfrm>
          <a:custGeom>
            <a:avLst/>
            <a:gdLst/>
            <a:ahLst/>
            <a:cxnLst/>
            <a:rect l="l" t="t" r="r" b="b"/>
            <a:pathLst>
              <a:path w="2352040">
                <a:moveTo>
                  <a:pt x="0" y="0"/>
                </a:moveTo>
                <a:lnTo>
                  <a:pt x="2352040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2824479" y="316229"/>
            <a:ext cx="2363470" cy="0"/>
          </a:xfrm>
          <a:custGeom>
            <a:avLst/>
            <a:gdLst/>
            <a:ahLst/>
            <a:cxnLst/>
            <a:rect l="l" t="t" r="r" b="b"/>
            <a:pathLst>
              <a:path w="2363470">
                <a:moveTo>
                  <a:pt x="0" y="0"/>
                </a:moveTo>
                <a:lnTo>
                  <a:pt x="2363310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8442959" y="316229"/>
            <a:ext cx="701040" cy="0"/>
          </a:xfrm>
          <a:custGeom>
            <a:avLst/>
            <a:gdLst/>
            <a:ahLst/>
            <a:cxnLst/>
            <a:rect l="l" t="t" r="r" b="b"/>
            <a:pathLst>
              <a:path w="701040">
                <a:moveTo>
                  <a:pt x="0" y="0"/>
                </a:moveTo>
                <a:lnTo>
                  <a:pt x="701039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0" y="325120"/>
            <a:ext cx="2197735" cy="0"/>
          </a:xfrm>
          <a:custGeom>
            <a:avLst/>
            <a:gdLst/>
            <a:ahLst/>
            <a:cxnLst/>
            <a:rect l="l" t="t" r="r" b="b"/>
            <a:pathLst>
              <a:path w="2197735">
                <a:moveTo>
                  <a:pt x="0" y="0"/>
                </a:moveTo>
                <a:lnTo>
                  <a:pt x="2197166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2966061" y="325120"/>
            <a:ext cx="2258060" cy="0"/>
          </a:xfrm>
          <a:custGeom>
            <a:avLst/>
            <a:gdLst/>
            <a:ahLst/>
            <a:cxnLst/>
            <a:rect l="l" t="t" r="r" b="b"/>
            <a:pathLst>
              <a:path w="2258060">
                <a:moveTo>
                  <a:pt x="0" y="0"/>
                </a:moveTo>
                <a:lnTo>
                  <a:pt x="2257877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8411844" y="325120"/>
            <a:ext cx="732155" cy="0"/>
          </a:xfrm>
          <a:custGeom>
            <a:avLst/>
            <a:gdLst/>
            <a:ahLst/>
            <a:cxnLst/>
            <a:rect l="l" t="t" r="r" b="b"/>
            <a:pathLst>
              <a:path w="732154">
                <a:moveTo>
                  <a:pt x="0" y="0"/>
                </a:moveTo>
                <a:lnTo>
                  <a:pt x="732154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0" y="337184"/>
            <a:ext cx="1918970" cy="0"/>
          </a:xfrm>
          <a:custGeom>
            <a:avLst/>
            <a:gdLst/>
            <a:ahLst/>
            <a:cxnLst/>
            <a:rect l="l" t="t" r="r" b="b"/>
            <a:pathLst>
              <a:path w="1918970">
                <a:moveTo>
                  <a:pt x="0" y="0"/>
                </a:moveTo>
                <a:lnTo>
                  <a:pt x="1918638" y="0"/>
                </a:lnTo>
              </a:path>
            </a:pathLst>
          </a:custGeom>
          <a:ln w="3809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0" y="332104"/>
            <a:ext cx="1987550" cy="0"/>
          </a:xfrm>
          <a:custGeom>
            <a:avLst/>
            <a:gdLst/>
            <a:ahLst/>
            <a:cxnLst/>
            <a:rect l="l" t="t" r="r" b="b"/>
            <a:pathLst>
              <a:path w="1987550">
                <a:moveTo>
                  <a:pt x="0" y="0"/>
                </a:moveTo>
                <a:lnTo>
                  <a:pt x="1986981" y="0"/>
                </a:lnTo>
              </a:path>
            </a:pathLst>
          </a:custGeom>
          <a:ln w="635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3107642" y="334009"/>
            <a:ext cx="2152650" cy="0"/>
          </a:xfrm>
          <a:custGeom>
            <a:avLst/>
            <a:gdLst/>
            <a:ahLst/>
            <a:cxnLst/>
            <a:rect l="l" t="t" r="r" b="b"/>
            <a:pathLst>
              <a:path w="2152650">
                <a:moveTo>
                  <a:pt x="0" y="0"/>
                </a:moveTo>
                <a:lnTo>
                  <a:pt x="2152444" y="0"/>
                </a:lnTo>
              </a:path>
            </a:pathLst>
          </a:custGeom>
          <a:ln w="1016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91"/>
          <p:cNvSpPr/>
          <p:nvPr/>
        </p:nvSpPr>
        <p:spPr>
          <a:xfrm>
            <a:off x="8391842" y="33591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90">
                <a:moveTo>
                  <a:pt x="0" y="0"/>
                </a:moveTo>
                <a:lnTo>
                  <a:pt x="744923" y="0"/>
                </a:lnTo>
              </a:path>
            </a:pathLst>
          </a:custGeom>
          <a:ln w="635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92"/>
          <p:cNvSpPr/>
          <p:nvPr/>
        </p:nvSpPr>
        <p:spPr>
          <a:xfrm>
            <a:off x="8409622" y="330834"/>
            <a:ext cx="734695" cy="0"/>
          </a:xfrm>
          <a:custGeom>
            <a:avLst/>
            <a:gdLst/>
            <a:ahLst/>
            <a:cxnLst/>
            <a:rect l="l" t="t" r="r" b="b"/>
            <a:pathLst>
              <a:path w="734695">
                <a:moveTo>
                  <a:pt x="0" y="0"/>
                </a:moveTo>
                <a:lnTo>
                  <a:pt x="734377" y="0"/>
                </a:lnTo>
              </a:path>
            </a:pathLst>
          </a:custGeom>
          <a:ln w="3809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93"/>
          <p:cNvSpPr/>
          <p:nvPr/>
        </p:nvSpPr>
        <p:spPr>
          <a:xfrm>
            <a:off x="0" y="339090"/>
            <a:ext cx="9128125" cy="8890"/>
          </a:xfrm>
          <a:custGeom>
            <a:avLst/>
            <a:gdLst/>
            <a:ahLst/>
            <a:cxnLst/>
            <a:rect l="l" t="t" r="r" b="b"/>
            <a:pathLst>
              <a:path w="9128125" h="8889">
                <a:moveTo>
                  <a:pt x="1905606" y="0"/>
                </a:moveTo>
                <a:lnTo>
                  <a:pt x="0" y="0"/>
                </a:lnTo>
                <a:lnTo>
                  <a:pt x="0" y="8889"/>
                </a:lnTo>
                <a:lnTo>
                  <a:pt x="1844790" y="8889"/>
                </a:lnTo>
                <a:lnTo>
                  <a:pt x="1905606" y="0"/>
                </a:lnTo>
                <a:close/>
              </a:path>
              <a:path w="9128125" h="8889">
                <a:moveTo>
                  <a:pt x="5260087" y="0"/>
                </a:moveTo>
                <a:lnTo>
                  <a:pt x="3269450" y="0"/>
                </a:lnTo>
                <a:lnTo>
                  <a:pt x="3370579" y="6350"/>
                </a:lnTo>
                <a:lnTo>
                  <a:pt x="3393006" y="8889"/>
                </a:lnTo>
                <a:lnTo>
                  <a:pt x="5300834" y="8889"/>
                </a:lnTo>
                <a:lnTo>
                  <a:pt x="5275580" y="3809"/>
                </a:lnTo>
                <a:lnTo>
                  <a:pt x="5260087" y="0"/>
                </a:lnTo>
                <a:close/>
              </a:path>
              <a:path w="9128125" h="8889">
                <a:moveTo>
                  <a:pt x="9127807" y="0"/>
                </a:moveTo>
                <a:lnTo>
                  <a:pt x="8380729" y="0"/>
                </a:lnTo>
                <a:lnTo>
                  <a:pt x="8349615" y="8889"/>
                </a:lnTo>
                <a:lnTo>
                  <a:pt x="9102725" y="8889"/>
                </a:lnTo>
                <a:lnTo>
                  <a:pt x="9127807" y="0"/>
                </a:lnTo>
                <a:close/>
              </a:path>
            </a:pathLst>
          </a:custGeom>
          <a:solidFill>
            <a:srgbClr val="00C5DF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94"/>
          <p:cNvSpPr/>
          <p:nvPr/>
        </p:nvSpPr>
        <p:spPr>
          <a:xfrm>
            <a:off x="0" y="352425"/>
            <a:ext cx="1845310" cy="0"/>
          </a:xfrm>
          <a:custGeom>
            <a:avLst/>
            <a:gdLst/>
            <a:ahLst/>
            <a:cxnLst/>
            <a:rect l="l" t="t" r="r" b="b"/>
            <a:pathLst>
              <a:path w="1845310">
                <a:moveTo>
                  <a:pt x="0" y="0"/>
                </a:moveTo>
                <a:lnTo>
                  <a:pt x="1844790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95"/>
          <p:cNvSpPr/>
          <p:nvPr/>
        </p:nvSpPr>
        <p:spPr>
          <a:xfrm>
            <a:off x="3393006" y="352425"/>
            <a:ext cx="1952625" cy="0"/>
          </a:xfrm>
          <a:custGeom>
            <a:avLst/>
            <a:gdLst/>
            <a:ahLst/>
            <a:cxnLst/>
            <a:rect l="l" t="t" r="r" b="b"/>
            <a:pathLst>
              <a:path w="1952625">
                <a:moveTo>
                  <a:pt x="0" y="0"/>
                </a:moveTo>
                <a:lnTo>
                  <a:pt x="1952023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96"/>
          <p:cNvSpPr/>
          <p:nvPr/>
        </p:nvSpPr>
        <p:spPr>
          <a:xfrm>
            <a:off x="8318500" y="352425"/>
            <a:ext cx="784225" cy="0"/>
          </a:xfrm>
          <a:custGeom>
            <a:avLst/>
            <a:gdLst/>
            <a:ahLst/>
            <a:cxnLst/>
            <a:rect l="l" t="t" r="r" b="b"/>
            <a:pathLst>
              <a:path w="784225">
                <a:moveTo>
                  <a:pt x="0" y="0"/>
                </a:moveTo>
                <a:lnTo>
                  <a:pt x="784225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97"/>
          <p:cNvSpPr/>
          <p:nvPr/>
        </p:nvSpPr>
        <p:spPr>
          <a:xfrm>
            <a:off x="0" y="361950"/>
            <a:ext cx="1784350" cy="0"/>
          </a:xfrm>
          <a:custGeom>
            <a:avLst/>
            <a:gdLst/>
            <a:ahLst/>
            <a:cxnLst/>
            <a:rect l="l" t="t" r="r" b="b"/>
            <a:pathLst>
              <a:path w="1784350">
                <a:moveTo>
                  <a:pt x="0" y="0"/>
                </a:moveTo>
                <a:lnTo>
                  <a:pt x="1783974" y="0"/>
                </a:lnTo>
              </a:path>
            </a:pathLst>
          </a:custGeom>
          <a:ln w="1015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98"/>
          <p:cNvSpPr/>
          <p:nvPr/>
        </p:nvSpPr>
        <p:spPr>
          <a:xfrm>
            <a:off x="3471501" y="361950"/>
            <a:ext cx="1924050" cy="0"/>
          </a:xfrm>
          <a:custGeom>
            <a:avLst/>
            <a:gdLst/>
            <a:ahLst/>
            <a:cxnLst/>
            <a:rect l="l" t="t" r="r" b="b"/>
            <a:pathLst>
              <a:path w="1924050">
                <a:moveTo>
                  <a:pt x="0" y="0"/>
                </a:moveTo>
                <a:lnTo>
                  <a:pt x="1924039" y="0"/>
                </a:lnTo>
              </a:path>
            </a:pathLst>
          </a:custGeom>
          <a:ln w="1015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99"/>
          <p:cNvSpPr/>
          <p:nvPr/>
        </p:nvSpPr>
        <p:spPr>
          <a:xfrm>
            <a:off x="8285162" y="366395"/>
            <a:ext cx="765810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238" y="0"/>
                </a:lnTo>
              </a:path>
            </a:pathLst>
          </a:custGeom>
          <a:ln w="3175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100"/>
          <p:cNvSpPr/>
          <p:nvPr/>
        </p:nvSpPr>
        <p:spPr>
          <a:xfrm>
            <a:off x="8302942" y="361315"/>
            <a:ext cx="762635" cy="0"/>
          </a:xfrm>
          <a:custGeom>
            <a:avLst/>
            <a:gdLst/>
            <a:ahLst/>
            <a:cxnLst/>
            <a:rect l="l" t="t" r="r" b="b"/>
            <a:pathLst>
              <a:path w="762634">
                <a:moveTo>
                  <a:pt x="0" y="0"/>
                </a:moveTo>
                <a:lnTo>
                  <a:pt x="762158" y="0"/>
                </a:lnTo>
              </a:path>
            </a:pathLst>
          </a:custGeom>
          <a:ln w="888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101"/>
          <p:cNvSpPr/>
          <p:nvPr/>
        </p:nvSpPr>
        <p:spPr>
          <a:xfrm>
            <a:off x="0" y="370840"/>
            <a:ext cx="1723389" cy="0"/>
          </a:xfrm>
          <a:custGeom>
            <a:avLst/>
            <a:gdLst/>
            <a:ahLst/>
            <a:cxnLst/>
            <a:rect l="l" t="t" r="r" b="b"/>
            <a:pathLst>
              <a:path w="1723389">
                <a:moveTo>
                  <a:pt x="0" y="0"/>
                </a:moveTo>
                <a:lnTo>
                  <a:pt x="1723159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102"/>
          <p:cNvSpPr/>
          <p:nvPr/>
        </p:nvSpPr>
        <p:spPr>
          <a:xfrm>
            <a:off x="3549995" y="370840"/>
            <a:ext cx="1889760" cy="0"/>
          </a:xfrm>
          <a:custGeom>
            <a:avLst/>
            <a:gdLst/>
            <a:ahLst/>
            <a:cxnLst/>
            <a:rect l="l" t="t" r="r" b="b"/>
            <a:pathLst>
              <a:path w="1889760">
                <a:moveTo>
                  <a:pt x="0" y="0"/>
                </a:moveTo>
                <a:lnTo>
                  <a:pt x="1889741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103"/>
          <p:cNvSpPr/>
          <p:nvPr/>
        </p:nvSpPr>
        <p:spPr>
          <a:xfrm>
            <a:off x="8251825" y="370840"/>
            <a:ext cx="800735" cy="0"/>
          </a:xfrm>
          <a:custGeom>
            <a:avLst/>
            <a:gdLst/>
            <a:ahLst/>
            <a:cxnLst/>
            <a:rect l="l" t="t" r="r" b="b"/>
            <a:pathLst>
              <a:path w="800734">
                <a:moveTo>
                  <a:pt x="0" y="0"/>
                </a:moveTo>
                <a:lnTo>
                  <a:pt x="800735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104"/>
          <p:cNvSpPr/>
          <p:nvPr/>
        </p:nvSpPr>
        <p:spPr>
          <a:xfrm>
            <a:off x="0" y="379729"/>
            <a:ext cx="1662430" cy="0"/>
          </a:xfrm>
          <a:custGeom>
            <a:avLst/>
            <a:gdLst/>
            <a:ahLst/>
            <a:cxnLst/>
            <a:rect l="l" t="t" r="r" b="b"/>
            <a:pathLst>
              <a:path w="1662430">
                <a:moveTo>
                  <a:pt x="0" y="0"/>
                </a:moveTo>
                <a:lnTo>
                  <a:pt x="1662343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105"/>
          <p:cNvSpPr/>
          <p:nvPr/>
        </p:nvSpPr>
        <p:spPr>
          <a:xfrm>
            <a:off x="3628489" y="379729"/>
            <a:ext cx="1855470" cy="0"/>
          </a:xfrm>
          <a:custGeom>
            <a:avLst/>
            <a:gdLst/>
            <a:ahLst/>
            <a:cxnLst/>
            <a:rect l="l" t="t" r="r" b="b"/>
            <a:pathLst>
              <a:path w="1855470">
                <a:moveTo>
                  <a:pt x="0" y="0"/>
                </a:moveTo>
                <a:lnTo>
                  <a:pt x="1855443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106"/>
          <p:cNvSpPr/>
          <p:nvPr/>
        </p:nvSpPr>
        <p:spPr>
          <a:xfrm>
            <a:off x="8220709" y="379729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24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107"/>
          <p:cNvSpPr/>
          <p:nvPr/>
        </p:nvSpPr>
        <p:spPr>
          <a:xfrm>
            <a:off x="0" y="392429"/>
            <a:ext cx="1544320" cy="0"/>
          </a:xfrm>
          <a:custGeom>
            <a:avLst/>
            <a:gdLst/>
            <a:ahLst/>
            <a:cxnLst/>
            <a:rect l="l" t="t" r="r" b="b"/>
            <a:pathLst>
              <a:path w="1544320">
                <a:moveTo>
                  <a:pt x="0" y="0"/>
                </a:moveTo>
                <a:lnTo>
                  <a:pt x="1543982" y="0"/>
                </a:lnTo>
              </a:path>
            </a:pathLst>
          </a:custGeom>
          <a:ln w="3175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108"/>
          <p:cNvSpPr/>
          <p:nvPr/>
        </p:nvSpPr>
        <p:spPr>
          <a:xfrm>
            <a:off x="0" y="387984"/>
            <a:ext cx="1571625" cy="0"/>
          </a:xfrm>
          <a:custGeom>
            <a:avLst/>
            <a:gdLst/>
            <a:ahLst/>
            <a:cxnLst/>
            <a:rect l="l" t="t" r="r" b="b"/>
            <a:pathLst>
              <a:path w="1571625">
                <a:moveTo>
                  <a:pt x="0" y="0"/>
                </a:moveTo>
                <a:lnTo>
                  <a:pt x="1571119" y="0"/>
                </a:lnTo>
              </a:path>
            </a:pathLst>
          </a:custGeom>
          <a:ln w="6350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109"/>
          <p:cNvSpPr/>
          <p:nvPr/>
        </p:nvSpPr>
        <p:spPr>
          <a:xfrm>
            <a:off x="3718197" y="389254"/>
            <a:ext cx="1810385" cy="0"/>
          </a:xfrm>
          <a:custGeom>
            <a:avLst/>
            <a:gdLst/>
            <a:ahLst/>
            <a:cxnLst/>
            <a:rect l="l" t="t" r="r" b="b"/>
            <a:pathLst>
              <a:path w="1810385">
                <a:moveTo>
                  <a:pt x="0" y="0"/>
                </a:moveTo>
                <a:lnTo>
                  <a:pt x="1809931" y="0"/>
                </a:lnTo>
              </a:path>
            </a:pathLst>
          </a:custGeom>
          <a:ln w="8889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10"/>
          <p:cNvSpPr/>
          <p:nvPr/>
        </p:nvSpPr>
        <p:spPr>
          <a:xfrm>
            <a:off x="8182966" y="389254"/>
            <a:ext cx="805180" cy="0"/>
          </a:xfrm>
          <a:custGeom>
            <a:avLst/>
            <a:gdLst/>
            <a:ahLst/>
            <a:cxnLst/>
            <a:rect l="l" t="t" r="r" b="b"/>
            <a:pathLst>
              <a:path w="805179">
                <a:moveTo>
                  <a:pt x="0" y="0"/>
                </a:moveTo>
                <a:lnTo>
                  <a:pt x="804823" y="0"/>
                </a:lnTo>
              </a:path>
            </a:pathLst>
          </a:custGeom>
          <a:ln w="8889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k object 111"/>
          <p:cNvSpPr/>
          <p:nvPr/>
        </p:nvSpPr>
        <p:spPr>
          <a:xfrm>
            <a:off x="0" y="398145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5">
                <a:moveTo>
                  <a:pt x="0" y="0"/>
                </a:moveTo>
                <a:lnTo>
                  <a:pt x="1538565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k object 112"/>
          <p:cNvSpPr/>
          <p:nvPr/>
        </p:nvSpPr>
        <p:spPr>
          <a:xfrm>
            <a:off x="3796691" y="398145"/>
            <a:ext cx="1776095" cy="0"/>
          </a:xfrm>
          <a:custGeom>
            <a:avLst/>
            <a:gdLst/>
            <a:ahLst/>
            <a:cxnLst/>
            <a:rect l="l" t="t" r="r" b="b"/>
            <a:pathLst>
              <a:path w="1776095">
                <a:moveTo>
                  <a:pt x="0" y="0"/>
                </a:moveTo>
                <a:lnTo>
                  <a:pt x="1775633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k object 113"/>
          <p:cNvSpPr/>
          <p:nvPr/>
        </p:nvSpPr>
        <p:spPr>
          <a:xfrm>
            <a:off x="8145222" y="398145"/>
            <a:ext cx="812800" cy="0"/>
          </a:xfrm>
          <a:custGeom>
            <a:avLst/>
            <a:gdLst/>
            <a:ahLst/>
            <a:cxnLst/>
            <a:rect l="l" t="t" r="r" b="b"/>
            <a:pathLst>
              <a:path w="812800">
                <a:moveTo>
                  <a:pt x="0" y="0"/>
                </a:moveTo>
                <a:lnTo>
                  <a:pt x="812341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k object 114"/>
          <p:cNvSpPr/>
          <p:nvPr/>
        </p:nvSpPr>
        <p:spPr>
          <a:xfrm>
            <a:off x="0" y="407669"/>
            <a:ext cx="1501140" cy="0"/>
          </a:xfrm>
          <a:custGeom>
            <a:avLst/>
            <a:gdLst/>
            <a:ahLst/>
            <a:cxnLst/>
            <a:rect l="l" t="t" r="r" b="b"/>
            <a:pathLst>
              <a:path w="1501140">
                <a:moveTo>
                  <a:pt x="0" y="0"/>
                </a:moveTo>
                <a:lnTo>
                  <a:pt x="1500643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k object 115"/>
          <p:cNvSpPr/>
          <p:nvPr/>
        </p:nvSpPr>
        <p:spPr>
          <a:xfrm>
            <a:off x="3875185" y="407669"/>
            <a:ext cx="1748155" cy="0"/>
          </a:xfrm>
          <a:custGeom>
            <a:avLst/>
            <a:gdLst/>
            <a:ahLst/>
            <a:cxnLst/>
            <a:rect l="l" t="t" r="r" b="b"/>
            <a:pathLst>
              <a:path w="1748154">
                <a:moveTo>
                  <a:pt x="0" y="0"/>
                </a:moveTo>
                <a:lnTo>
                  <a:pt x="1747648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k object 116"/>
          <p:cNvSpPr/>
          <p:nvPr/>
        </p:nvSpPr>
        <p:spPr>
          <a:xfrm>
            <a:off x="8102087" y="407669"/>
            <a:ext cx="825500" cy="0"/>
          </a:xfrm>
          <a:custGeom>
            <a:avLst/>
            <a:gdLst/>
            <a:ahLst/>
            <a:cxnLst/>
            <a:rect l="l" t="t" r="r" b="b"/>
            <a:pathLst>
              <a:path w="825500">
                <a:moveTo>
                  <a:pt x="0" y="0"/>
                </a:moveTo>
                <a:lnTo>
                  <a:pt x="825250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k object 117"/>
          <p:cNvSpPr/>
          <p:nvPr/>
        </p:nvSpPr>
        <p:spPr>
          <a:xfrm>
            <a:off x="0" y="416559"/>
            <a:ext cx="1463040" cy="0"/>
          </a:xfrm>
          <a:custGeom>
            <a:avLst/>
            <a:gdLst/>
            <a:ahLst/>
            <a:cxnLst/>
            <a:rect l="l" t="t" r="r" b="b"/>
            <a:pathLst>
              <a:path w="1463040">
                <a:moveTo>
                  <a:pt x="0" y="0"/>
                </a:moveTo>
                <a:lnTo>
                  <a:pt x="1462722" y="0"/>
                </a:lnTo>
              </a:path>
            </a:pathLst>
          </a:custGeom>
          <a:ln w="1016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k object 118"/>
          <p:cNvSpPr/>
          <p:nvPr/>
        </p:nvSpPr>
        <p:spPr>
          <a:xfrm>
            <a:off x="3953679" y="416559"/>
            <a:ext cx="1713864" cy="0"/>
          </a:xfrm>
          <a:custGeom>
            <a:avLst/>
            <a:gdLst/>
            <a:ahLst/>
            <a:cxnLst/>
            <a:rect l="l" t="t" r="r" b="b"/>
            <a:pathLst>
              <a:path w="1713864">
                <a:moveTo>
                  <a:pt x="0" y="0"/>
                </a:moveTo>
                <a:lnTo>
                  <a:pt x="1713350" y="0"/>
                </a:lnTo>
              </a:path>
            </a:pathLst>
          </a:custGeom>
          <a:ln w="1016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k object 119"/>
          <p:cNvSpPr/>
          <p:nvPr/>
        </p:nvSpPr>
        <p:spPr>
          <a:xfrm>
            <a:off x="8075128" y="419100"/>
            <a:ext cx="794385" cy="0"/>
          </a:xfrm>
          <a:custGeom>
            <a:avLst/>
            <a:gdLst/>
            <a:ahLst/>
            <a:cxnLst/>
            <a:rect l="l" t="t" r="r" b="b"/>
            <a:pathLst>
              <a:path w="794384">
                <a:moveTo>
                  <a:pt x="0" y="0"/>
                </a:moveTo>
                <a:lnTo>
                  <a:pt x="794386" y="0"/>
                </a:lnTo>
              </a:path>
            </a:pathLst>
          </a:custGeom>
          <a:ln w="508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k object 120"/>
          <p:cNvSpPr/>
          <p:nvPr/>
        </p:nvSpPr>
        <p:spPr>
          <a:xfrm>
            <a:off x="8096695" y="414019"/>
            <a:ext cx="791845" cy="0"/>
          </a:xfrm>
          <a:custGeom>
            <a:avLst/>
            <a:gdLst/>
            <a:ahLst/>
            <a:cxnLst/>
            <a:rect l="l" t="t" r="r" b="b"/>
            <a:pathLst>
              <a:path w="791845">
                <a:moveTo>
                  <a:pt x="0" y="0"/>
                </a:moveTo>
                <a:lnTo>
                  <a:pt x="791780" y="0"/>
                </a:lnTo>
              </a:path>
            </a:pathLst>
          </a:custGeom>
          <a:ln w="5079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k object 121"/>
          <p:cNvSpPr/>
          <p:nvPr/>
        </p:nvSpPr>
        <p:spPr>
          <a:xfrm>
            <a:off x="0" y="425450"/>
            <a:ext cx="1424940" cy="0"/>
          </a:xfrm>
          <a:custGeom>
            <a:avLst/>
            <a:gdLst/>
            <a:ahLst/>
            <a:cxnLst/>
            <a:rect l="l" t="t" r="r" b="b"/>
            <a:pathLst>
              <a:path w="1424940">
                <a:moveTo>
                  <a:pt x="0" y="0"/>
                </a:moveTo>
                <a:lnTo>
                  <a:pt x="1424801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k object 122"/>
          <p:cNvSpPr/>
          <p:nvPr/>
        </p:nvSpPr>
        <p:spPr>
          <a:xfrm>
            <a:off x="4032174" y="425450"/>
            <a:ext cx="1679575" cy="0"/>
          </a:xfrm>
          <a:custGeom>
            <a:avLst/>
            <a:gdLst/>
            <a:ahLst/>
            <a:cxnLst/>
            <a:rect l="l" t="t" r="r" b="b"/>
            <a:pathLst>
              <a:path w="1679575">
                <a:moveTo>
                  <a:pt x="0" y="0"/>
                </a:moveTo>
                <a:lnTo>
                  <a:pt x="1679052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k object 123"/>
          <p:cNvSpPr/>
          <p:nvPr/>
        </p:nvSpPr>
        <p:spPr>
          <a:xfrm>
            <a:off x="8026600" y="425450"/>
            <a:ext cx="838200" cy="0"/>
          </a:xfrm>
          <a:custGeom>
            <a:avLst/>
            <a:gdLst/>
            <a:ahLst/>
            <a:cxnLst/>
            <a:rect l="l" t="t" r="r" b="b"/>
            <a:pathLst>
              <a:path w="838200">
                <a:moveTo>
                  <a:pt x="0" y="0"/>
                </a:moveTo>
                <a:lnTo>
                  <a:pt x="837750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k object 124"/>
          <p:cNvSpPr/>
          <p:nvPr/>
        </p:nvSpPr>
        <p:spPr>
          <a:xfrm>
            <a:off x="0" y="434975"/>
            <a:ext cx="1381760" cy="0"/>
          </a:xfrm>
          <a:custGeom>
            <a:avLst/>
            <a:gdLst/>
            <a:ahLst/>
            <a:cxnLst/>
            <a:rect l="l" t="t" r="r" b="b"/>
            <a:pathLst>
              <a:path w="1381760">
                <a:moveTo>
                  <a:pt x="0" y="0"/>
                </a:moveTo>
                <a:lnTo>
                  <a:pt x="1381462" y="0"/>
                </a:lnTo>
              </a:path>
            </a:pathLst>
          </a:custGeom>
          <a:ln w="8890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k object 125"/>
          <p:cNvSpPr/>
          <p:nvPr/>
        </p:nvSpPr>
        <p:spPr>
          <a:xfrm>
            <a:off x="4166735" y="435609"/>
            <a:ext cx="1573530" cy="0"/>
          </a:xfrm>
          <a:custGeom>
            <a:avLst/>
            <a:gdLst/>
            <a:ahLst/>
            <a:cxnLst/>
            <a:rect l="l" t="t" r="r" b="b"/>
            <a:pathLst>
              <a:path w="1573529">
                <a:moveTo>
                  <a:pt x="0" y="0"/>
                </a:moveTo>
                <a:lnTo>
                  <a:pt x="1573277" y="0"/>
                </a:lnTo>
              </a:path>
            </a:pathLst>
          </a:custGeom>
          <a:ln w="7619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k object 126"/>
          <p:cNvSpPr/>
          <p:nvPr/>
        </p:nvSpPr>
        <p:spPr>
          <a:xfrm>
            <a:off x="4127488" y="431165"/>
            <a:ext cx="1587500" cy="0"/>
          </a:xfrm>
          <a:custGeom>
            <a:avLst/>
            <a:gdLst/>
            <a:ahLst/>
            <a:cxnLst/>
            <a:rect l="l" t="t" r="r" b="b"/>
            <a:pathLst>
              <a:path w="1587500">
                <a:moveTo>
                  <a:pt x="0" y="0"/>
                </a:moveTo>
                <a:lnTo>
                  <a:pt x="1586894" y="0"/>
                </a:lnTo>
              </a:path>
            </a:pathLst>
          </a:custGeom>
          <a:ln w="3175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k object 127"/>
          <p:cNvSpPr/>
          <p:nvPr/>
        </p:nvSpPr>
        <p:spPr>
          <a:xfrm>
            <a:off x="7988857" y="434975"/>
            <a:ext cx="834390" cy="0"/>
          </a:xfrm>
          <a:custGeom>
            <a:avLst/>
            <a:gdLst/>
            <a:ahLst/>
            <a:cxnLst/>
            <a:rect l="l" t="t" r="r" b="b"/>
            <a:pathLst>
              <a:path w="834390">
                <a:moveTo>
                  <a:pt x="0" y="0"/>
                </a:moveTo>
                <a:lnTo>
                  <a:pt x="834191" y="0"/>
                </a:lnTo>
              </a:path>
            </a:pathLst>
          </a:custGeom>
          <a:ln w="8890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k object 128"/>
          <p:cNvSpPr/>
          <p:nvPr/>
        </p:nvSpPr>
        <p:spPr>
          <a:xfrm>
            <a:off x="0" y="444500"/>
            <a:ext cx="1343660" cy="0"/>
          </a:xfrm>
          <a:custGeom>
            <a:avLst/>
            <a:gdLst/>
            <a:ahLst/>
            <a:cxnLst/>
            <a:rect l="l" t="t" r="r" b="b"/>
            <a:pathLst>
              <a:path w="1343660">
                <a:moveTo>
                  <a:pt x="0" y="0"/>
                </a:moveTo>
                <a:lnTo>
                  <a:pt x="1343540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k object 129"/>
          <p:cNvSpPr/>
          <p:nvPr/>
        </p:nvSpPr>
        <p:spPr>
          <a:xfrm>
            <a:off x="4200375" y="444500"/>
            <a:ext cx="1622425" cy="0"/>
          </a:xfrm>
          <a:custGeom>
            <a:avLst/>
            <a:gdLst/>
            <a:ahLst/>
            <a:cxnLst/>
            <a:rect l="l" t="t" r="r" b="b"/>
            <a:pathLst>
              <a:path w="1622425">
                <a:moveTo>
                  <a:pt x="0" y="0"/>
                </a:moveTo>
                <a:lnTo>
                  <a:pt x="1622036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k object 130"/>
          <p:cNvSpPr/>
          <p:nvPr/>
        </p:nvSpPr>
        <p:spPr>
          <a:xfrm>
            <a:off x="7945721" y="444500"/>
            <a:ext cx="841375" cy="0"/>
          </a:xfrm>
          <a:custGeom>
            <a:avLst/>
            <a:gdLst/>
            <a:ahLst/>
            <a:cxnLst/>
            <a:rect l="l" t="t" r="r" b="b"/>
            <a:pathLst>
              <a:path w="841375">
                <a:moveTo>
                  <a:pt x="0" y="0"/>
                </a:moveTo>
                <a:lnTo>
                  <a:pt x="841187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k object 131"/>
          <p:cNvSpPr/>
          <p:nvPr/>
        </p:nvSpPr>
        <p:spPr>
          <a:xfrm>
            <a:off x="0" y="453390"/>
            <a:ext cx="1306195" cy="0"/>
          </a:xfrm>
          <a:custGeom>
            <a:avLst/>
            <a:gdLst/>
            <a:ahLst/>
            <a:cxnLst/>
            <a:rect l="l" t="t" r="r" b="b"/>
            <a:pathLst>
              <a:path w="1306195">
                <a:moveTo>
                  <a:pt x="0" y="0"/>
                </a:moveTo>
                <a:lnTo>
                  <a:pt x="1305619" y="0"/>
                </a:lnTo>
              </a:path>
            </a:pathLst>
          </a:custGeom>
          <a:ln w="1016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k object 132"/>
          <p:cNvSpPr/>
          <p:nvPr/>
        </p:nvSpPr>
        <p:spPr>
          <a:xfrm>
            <a:off x="4278869" y="453390"/>
            <a:ext cx="1596390" cy="0"/>
          </a:xfrm>
          <a:custGeom>
            <a:avLst/>
            <a:gdLst/>
            <a:ahLst/>
            <a:cxnLst/>
            <a:rect l="l" t="t" r="r" b="b"/>
            <a:pathLst>
              <a:path w="1596389">
                <a:moveTo>
                  <a:pt x="0" y="0"/>
                </a:moveTo>
                <a:lnTo>
                  <a:pt x="1595977" y="0"/>
                </a:lnTo>
              </a:path>
            </a:pathLst>
          </a:custGeom>
          <a:ln w="1016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k object 133"/>
          <p:cNvSpPr/>
          <p:nvPr/>
        </p:nvSpPr>
        <p:spPr>
          <a:xfrm>
            <a:off x="7910078" y="457834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969" y="0"/>
                </a:lnTo>
              </a:path>
            </a:pathLst>
          </a:custGeom>
          <a:ln w="3175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k object 134"/>
          <p:cNvSpPr/>
          <p:nvPr/>
        </p:nvSpPr>
        <p:spPr>
          <a:xfrm>
            <a:off x="7932241" y="452755"/>
            <a:ext cx="800735" cy="0"/>
          </a:xfrm>
          <a:custGeom>
            <a:avLst/>
            <a:gdLst/>
            <a:ahLst/>
            <a:cxnLst/>
            <a:rect l="l" t="t" r="r" b="b"/>
            <a:pathLst>
              <a:path w="800734">
                <a:moveTo>
                  <a:pt x="0" y="0"/>
                </a:moveTo>
                <a:lnTo>
                  <a:pt x="800457" y="0"/>
                </a:lnTo>
              </a:path>
            </a:pathLst>
          </a:custGeom>
          <a:ln w="889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k object 135"/>
          <p:cNvSpPr/>
          <p:nvPr/>
        </p:nvSpPr>
        <p:spPr>
          <a:xfrm>
            <a:off x="0" y="462280"/>
            <a:ext cx="1268095" cy="0"/>
          </a:xfrm>
          <a:custGeom>
            <a:avLst/>
            <a:gdLst/>
            <a:ahLst/>
            <a:cxnLst/>
            <a:rect l="l" t="t" r="r" b="b"/>
            <a:pathLst>
              <a:path w="1268095">
                <a:moveTo>
                  <a:pt x="0" y="0"/>
                </a:moveTo>
                <a:lnTo>
                  <a:pt x="1267698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k object 136"/>
          <p:cNvSpPr/>
          <p:nvPr/>
        </p:nvSpPr>
        <p:spPr>
          <a:xfrm>
            <a:off x="4357364" y="462280"/>
            <a:ext cx="1570355" cy="0"/>
          </a:xfrm>
          <a:custGeom>
            <a:avLst/>
            <a:gdLst/>
            <a:ahLst/>
            <a:cxnLst/>
            <a:rect l="l" t="t" r="r" b="b"/>
            <a:pathLst>
              <a:path w="1570354">
                <a:moveTo>
                  <a:pt x="0" y="0"/>
                </a:moveTo>
                <a:lnTo>
                  <a:pt x="1569919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k object 137"/>
          <p:cNvSpPr/>
          <p:nvPr/>
        </p:nvSpPr>
        <p:spPr>
          <a:xfrm>
            <a:off x="7860703" y="462280"/>
            <a:ext cx="854075" cy="0"/>
          </a:xfrm>
          <a:custGeom>
            <a:avLst/>
            <a:gdLst/>
            <a:ahLst/>
            <a:cxnLst/>
            <a:rect l="l" t="t" r="r" b="b"/>
            <a:pathLst>
              <a:path w="854075">
                <a:moveTo>
                  <a:pt x="0" y="0"/>
                </a:moveTo>
                <a:lnTo>
                  <a:pt x="853925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k object 138"/>
          <p:cNvSpPr/>
          <p:nvPr/>
        </p:nvSpPr>
        <p:spPr>
          <a:xfrm>
            <a:off x="0" y="474344"/>
            <a:ext cx="1196975" cy="0"/>
          </a:xfrm>
          <a:custGeom>
            <a:avLst/>
            <a:gdLst/>
            <a:ahLst/>
            <a:cxnLst/>
            <a:rect l="l" t="t" r="r" b="b"/>
            <a:pathLst>
              <a:path w="1196975">
                <a:moveTo>
                  <a:pt x="0" y="0"/>
                </a:moveTo>
                <a:lnTo>
                  <a:pt x="1196879" y="0"/>
                </a:lnTo>
              </a:path>
            </a:pathLst>
          </a:custGeom>
          <a:ln w="381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k object 139"/>
          <p:cNvSpPr/>
          <p:nvPr/>
        </p:nvSpPr>
        <p:spPr>
          <a:xfrm>
            <a:off x="0" y="469265"/>
            <a:ext cx="1216660" cy="0"/>
          </a:xfrm>
          <a:custGeom>
            <a:avLst/>
            <a:gdLst/>
            <a:ahLst/>
            <a:cxnLst/>
            <a:rect l="l" t="t" r="r" b="b"/>
            <a:pathLst>
              <a:path w="1216660">
                <a:moveTo>
                  <a:pt x="0" y="0"/>
                </a:moveTo>
                <a:lnTo>
                  <a:pt x="1216233" y="0"/>
                </a:lnTo>
              </a:path>
            </a:pathLst>
          </a:custGeom>
          <a:ln w="635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k object 140"/>
          <p:cNvSpPr/>
          <p:nvPr/>
        </p:nvSpPr>
        <p:spPr>
          <a:xfrm>
            <a:off x="4435858" y="471169"/>
            <a:ext cx="1544320" cy="0"/>
          </a:xfrm>
          <a:custGeom>
            <a:avLst/>
            <a:gdLst/>
            <a:ahLst/>
            <a:cxnLst/>
            <a:rect l="l" t="t" r="r" b="b"/>
            <a:pathLst>
              <a:path w="1544320">
                <a:moveTo>
                  <a:pt x="0" y="0"/>
                </a:moveTo>
                <a:lnTo>
                  <a:pt x="1543861" y="0"/>
                </a:lnTo>
              </a:path>
            </a:pathLst>
          </a:custGeom>
          <a:ln w="1016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k object 141"/>
          <p:cNvSpPr/>
          <p:nvPr/>
        </p:nvSpPr>
        <p:spPr>
          <a:xfrm>
            <a:off x="7817912" y="475615"/>
            <a:ext cx="821690" cy="0"/>
          </a:xfrm>
          <a:custGeom>
            <a:avLst/>
            <a:gdLst/>
            <a:ahLst/>
            <a:cxnLst/>
            <a:rect l="l" t="t" r="r" b="b"/>
            <a:pathLst>
              <a:path w="821690">
                <a:moveTo>
                  <a:pt x="0" y="0"/>
                </a:moveTo>
                <a:lnTo>
                  <a:pt x="821456" y="0"/>
                </a:lnTo>
              </a:path>
            </a:pathLst>
          </a:custGeom>
          <a:ln w="3175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k object 142"/>
          <p:cNvSpPr/>
          <p:nvPr/>
        </p:nvSpPr>
        <p:spPr>
          <a:xfrm>
            <a:off x="7844246" y="470534"/>
            <a:ext cx="816610" cy="0"/>
          </a:xfrm>
          <a:custGeom>
            <a:avLst/>
            <a:gdLst/>
            <a:ahLst/>
            <a:cxnLst/>
            <a:rect l="l" t="t" r="r" b="b"/>
            <a:pathLst>
              <a:path w="816609">
                <a:moveTo>
                  <a:pt x="0" y="0"/>
                </a:moveTo>
                <a:lnTo>
                  <a:pt x="816174" y="0"/>
                </a:lnTo>
              </a:path>
            </a:pathLst>
          </a:custGeom>
          <a:ln w="8889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k object 143"/>
          <p:cNvSpPr/>
          <p:nvPr/>
        </p:nvSpPr>
        <p:spPr>
          <a:xfrm>
            <a:off x="0" y="480694"/>
            <a:ext cx="1191260" cy="0"/>
          </a:xfrm>
          <a:custGeom>
            <a:avLst/>
            <a:gdLst/>
            <a:ahLst/>
            <a:cxnLst/>
            <a:rect l="l" t="t" r="r" b="b"/>
            <a:pathLst>
              <a:path w="1191260">
                <a:moveTo>
                  <a:pt x="0" y="0"/>
                </a:moveTo>
                <a:lnTo>
                  <a:pt x="1191069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k object 144"/>
          <p:cNvSpPr/>
          <p:nvPr/>
        </p:nvSpPr>
        <p:spPr>
          <a:xfrm>
            <a:off x="4525566" y="480694"/>
            <a:ext cx="1506855" cy="0"/>
          </a:xfrm>
          <a:custGeom>
            <a:avLst/>
            <a:gdLst/>
            <a:ahLst/>
            <a:cxnLst/>
            <a:rect l="l" t="t" r="r" b="b"/>
            <a:pathLst>
              <a:path w="1506854">
                <a:moveTo>
                  <a:pt x="0" y="0"/>
                </a:moveTo>
                <a:lnTo>
                  <a:pt x="1506589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k object 145"/>
          <p:cNvSpPr/>
          <p:nvPr/>
        </p:nvSpPr>
        <p:spPr>
          <a:xfrm>
            <a:off x="7768538" y="480694"/>
            <a:ext cx="868044" cy="0"/>
          </a:xfrm>
          <a:custGeom>
            <a:avLst/>
            <a:gdLst/>
            <a:ahLst/>
            <a:cxnLst/>
            <a:rect l="l" t="t" r="r" b="b"/>
            <a:pathLst>
              <a:path w="868045">
                <a:moveTo>
                  <a:pt x="0" y="0"/>
                </a:moveTo>
                <a:lnTo>
                  <a:pt x="867850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k object 146"/>
          <p:cNvSpPr/>
          <p:nvPr/>
        </p:nvSpPr>
        <p:spPr>
          <a:xfrm>
            <a:off x="0" y="490219"/>
            <a:ext cx="1163955" cy="0"/>
          </a:xfrm>
          <a:custGeom>
            <a:avLst/>
            <a:gdLst/>
            <a:ahLst/>
            <a:cxnLst/>
            <a:rect l="l" t="t" r="r" b="b"/>
            <a:pathLst>
              <a:path w="1163955">
                <a:moveTo>
                  <a:pt x="0" y="0"/>
                </a:moveTo>
                <a:lnTo>
                  <a:pt x="1163955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k object 147"/>
          <p:cNvSpPr/>
          <p:nvPr/>
        </p:nvSpPr>
        <p:spPr>
          <a:xfrm>
            <a:off x="4604060" y="490219"/>
            <a:ext cx="1488440" cy="0"/>
          </a:xfrm>
          <a:custGeom>
            <a:avLst/>
            <a:gdLst/>
            <a:ahLst/>
            <a:cxnLst/>
            <a:rect l="l" t="t" r="r" b="b"/>
            <a:pathLst>
              <a:path w="1488439">
                <a:moveTo>
                  <a:pt x="0" y="0"/>
                </a:moveTo>
                <a:lnTo>
                  <a:pt x="1488022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k object 148"/>
          <p:cNvSpPr/>
          <p:nvPr/>
        </p:nvSpPr>
        <p:spPr>
          <a:xfrm>
            <a:off x="7715871" y="490219"/>
            <a:ext cx="878840" cy="0"/>
          </a:xfrm>
          <a:custGeom>
            <a:avLst/>
            <a:gdLst/>
            <a:ahLst/>
            <a:cxnLst/>
            <a:rect l="l" t="t" r="r" b="b"/>
            <a:pathLst>
              <a:path w="878840">
                <a:moveTo>
                  <a:pt x="0" y="0"/>
                </a:moveTo>
                <a:lnTo>
                  <a:pt x="878788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k object 149"/>
          <p:cNvSpPr/>
          <p:nvPr/>
        </p:nvSpPr>
        <p:spPr>
          <a:xfrm>
            <a:off x="0" y="499109"/>
            <a:ext cx="1137285" cy="0"/>
          </a:xfrm>
          <a:custGeom>
            <a:avLst/>
            <a:gdLst/>
            <a:ahLst/>
            <a:cxnLst/>
            <a:rect l="l" t="t" r="r" b="b"/>
            <a:pathLst>
              <a:path w="1137285">
                <a:moveTo>
                  <a:pt x="0" y="0"/>
                </a:moveTo>
                <a:lnTo>
                  <a:pt x="1136840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k object 150"/>
          <p:cNvSpPr/>
          <p:nvPr/>
        </p:nvSpPr>
        <p:spPr>
          <a:xfrm>
            <a:off x="4682554" y="499109"/>
            <a:ext cx="1462405" cy="0"/>
          </a:xfrm>
          <a:custGeom>
            <a:avLst/>
            <a:gdLst/>
            <a:ahLst/>
            <a:cxnLst/>
            <a:rect l="l" t="t" r="r" b="b"/>
            <a:pathLst>
              <a:path w="1462404">
                <a:moveTo>
                  <a:pt x="0" y="0"/>
                </a:moveTo>
                <a:lnTo>
                  <a:pt x="1461963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k object 151"/>
          <p:cNvSpPr/>
          <p:nvPr/>
        </p:nvSpPr>
        <p:spPr>
          <a:xfrm>
            <a:off x="7669789" y="499109"/>
            <a:ext cx="883285" cy="0"/>
          </a:xfrm>
          <a:custGeom>
            <a:avLst/>
            <a:gdLst/>
            <a:ahLst/>
            <a:cxnLst/>
            <a:rect l="l" t="t" r="r" b="b"/>
            <a:pathLst>
              <a:path w="883284">
                <a:moveTo>
                  <a:pt x="0" y="0"/>
                </a:moveTo>
                <a:lnTo>
                  <a:pt x="883142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k object 152"/>
          <p:cNvSpPr/>
          <p:nvPr/>
        </p:nvSpPr>
        <p:spPr>
          <a:xfrm>
            <a:off x="0" y="508000"/>
            <a:ext cx="1109980" cy="0"/>
          </a:xfrm>
          <a:custGeom>
            <a:avLst/>
            <a:gdLst/>
            <a:ahLst/>
            <a:cxnLst/>
            <a:rect l="l" t="t" r="r" b="b"/>
            <a:pathLst>
              <a:path w="1109980">
                <a:moveTo>
                  <a:pt x="0" y="0"/>
                </a:moveTo>
                <a:lnTo>
                  <a:pt x="1109725" y="0"/>
                </a:lnTo>
              </a:path>
            </a:pathLst>
          </a:custGeom>
          <a:ln w="10159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k object 153"/>
          <p:cNvSpPr/>
          <p:nvPr/>
        </p:nvSpPr>
        <p:spPr>
          <a:xfrm>
            <a:off x="4822722" y="509905"/>
            <a:ext cx="1363345" cy="0"/>
          </a:xfrm>
          <a:custGeom>
            <a:avLst/>
            <a:gdLst/>
            <a:ahLst/>
            <a:cxnLst/>
            <a:rect l="l" t="t" r="r" b="b"/>
            <a:pathLst>
              <a:path w="1363345">
                <a:moveTo>
                  <a:pt x="0" y="0"/>
                </a:moveTo>
                <a:lnTo>
                  <a:pt x="1363317" y="0"/>
                </a:lnTo>
              </a:path>
            </a:pathLst>
          </a:custGeom>
          <a:ln w="6350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k object 154"/>
          <p:cNvSpPr/>
          <p:nvPr/>
        </p:nvSpPr>
        <p:spPr>
          <a:xfrm>
            <a:off x="4777868" y="504825"/>
            <a:ext cx="1370965" cy="0"/>
          </a:xfrm>
          <a:custGeom>
            <a:avLst/>
            <a:gdLst/>
            <a:ahLst/>
            <a:cxnLst/>
            <a:rect l="l" t="t" r="r" b="b"/>
            <a:pathLst>
              <a:path w="1370964">
                <a:moveTo>
                  <a:pt x="0" y="0"/>
                </a:moveTo>
                <a:lnTo>
                  <a:pt x="1370394" y="0"/>
                </a:lnTo>
              </a:path>
            </a:pathLst>
          </a:custGeom>
          <a:ln w="3810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k object 155"/>
          <p:cNvSpPr/>
          <p:nvPr/>
        </p:nvSpPr>
        <p:spPr>
          <a:xfrm>
            <a:off x="7623705" y="508000"/>
            <a:ext cx="887730" cy="0"/>
          </a:xfrm>
          <a:custGeom>
            <a:avLst/>
            <a:gdLst/>
            <a:ahLst/>
            <a:cxnLst/>
            <a:rect l="l" t="t" r="r" b="b"/>
            <a:pathLst>
              <a:path w="887729">
                <a:moveTo>
                  <a:pt x="0" y="0"/>
                </a:moveTo>
                <a:lnTo>
                  <a:pt x="887496" y="0"/>
                </a:lnTo>
              </a:path>
            </a:pathLst>
          </a:custGeom>
          <a:ln w="10159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k object 156"/>
          <p:cNvSpPr/>
          <p:nvPr/>
        </p:nvSpPr>
        <p:spPr>
          <a:xfrm>
            <a:off x="0" y="517525"/>
            <a:ext cx="1078865" cy="0"/>
          </a:xfrm>
          <a:custGeom>
            <a:avLst/>
            <a:gdLst/>
            <a:ahLst/>
            <a:cxnLst/>
            <a:rect l="l" t="t" r="r" b="b"/>
            <a:pathLst>
              <a:path w="1078865">
                <a:moveTo>
                  <a:pt x="0" y="0"/>
                </a:moveTo>
                <a:lnTo>
                  <a:pt x="1078738" y="0"/>
                </a:lnTo>
              </a:path>
            </a:pathLst>
          </a:custGeom>
          <a:ln w="889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k object 157"/>
          <p:cNvSpPr/>
          <p:nvPr/>
        </p:nvSpPr>
        <p:spPr>
          <a:xfrm>
            <a:off x="4850756" y="517525"/>
            <a:ext cx="1436370" cy="0"/>
          </a:xfrm>
          <a:custGeom>
            <a:avLst/>
            <a:gdLst/>
            <a:ahLst/>
            <a:cxnLst/>
            <a:rect l="l" t="t" r="r" b="b"/>
            <a:pathLst>
              <a:path w="1436370">
                <a:moveTo>
                  <a:pt x="0" y="0"/>
                </a:moveTo>
                <a:lnTo>
                  <a:pt x="1436134" y="0"/>
                </a:lnTo>
              </a:path>
            </a:pathLst>
          </a:custGeom>
          <a:ln w="889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k object 158"/>
          <p:cNvSpPr/>
          <p:nvPr/>
        </p:nvSpPr>
        <p:spPr>
          <a:xfrm>
            <a:off x="7580179" y="520700"/>
            <a:ext cx="847725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566" y="0"/>
                </a:lnTo>
              </a:path>
            </a:pathLst>
          </a:custGeom>
          <a:ln w="3175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k object 159"/>
          <p:cNvSpPr/>
          <p:nvPr/>
        </p:nvSpPr>
        <p:spPr>
          <a:xfrm>
            <a:off x="7607248" y="516255"/>
            <a:ext cx="841375" cy="0"/>
          </a:xfrm>
          <a:custGeom>
            <a:avLst/>
            <a:gdLst/>
            <a:ahLst/>
            <a:cxnLst/>
            <a:rect l="l" t="t" r="r" b="b"/>
            <a:pathLst>
              <a:path w="841375">
                <a:moveTo>
                  <a:pt x="0" y="0"/>
                </a:moveTo>
                <a:lnTo>
                  <a:pt x="841362" y="0"/>
                </a:lnTo>
              </a:path>
            </a:pathLst>
          </a:custGeom>
          <a:ln w="635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k object 160"/>
          <p:cNvSpPr/>
          <p:nvPr/>
        </p:nvSpPr>
        <p:spPr>
          <a:xfrm>
            <a:off x="0" y="526415"/>
            <a:ext cx="1052195" cy="0"/>
          </a:xfrm>
          <a:custGeom>
            <a:avLst/>
            <a:gdLst/>
            <a:ahLst/>
            <a:cxnLst/>
            <a:rect l="l" t="t" r="r" b="b"/>
            <a:pathLst>
              <a:path w="1052195">
                <a:moveTo>
                  <a:pt x="0" y="0"/>
                </a:moveTo>
                <a:lnTo>
                  <a:pt x="1051623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k object 161"/>
          <p:cNvSpPr/>
          <p:nvPr/>
        </p:nvSpPr>
        <p:spPr>
          <a:xfrm>
            <a:off x="4929250" y="526415"/>
            <a:ext cx="1432560" cy="0"/>
          </a:xfrm>
          <a:custGeom>
            <a:avLst/>
            <a:gdLst/>
            <a:ahLst/>
            <a:cxnLst/>
            <a:rect l="l" t="t" r="r" b="b"/>
            <a:pathLst>
              <a:path w="1432560">
                <a:moveTo>
                  <a:pt x="0" y="0"/>
                </a:moveTo>
                <a:lnTo>
                  <a:pt x="1431951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k object 162"/>
          <p:cNvSpPr/>
          <p:nvPr/>
        </p:nvSpPr>
        <p:spPr>
          <a:xfrm>
            <a:off x="7495294" y="526415"/>
            <a:ext cx="927100" cy="0"/>
          </a:xfrm>
          <a:custGeom>
            <a:avLst/>
            <a:gdLst/>
            <a:ahLst/>
            <a:cxnLst/>
            <a:rect l="l" t="t" r="r" b="b"/>
            <a:pathLst>
              <a:path w="927100">
                <a:moveTo>
                  <a:pt x="0" y="0"/>
                </a:moveTo>
                <a:lnTo>
                  <a:pt x="926490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k object 163"/>
          <p:cNvSpPr/>
          <p:nvPr/>
        </p:nvSpPr>
        <p:spPr>
          <a:xfrm>
            <a:off x="0" y="535940"/>
            <a:ext cx="1024890" cy="0"/>
          </a:xfrm>
          <a:custGeom>
            <a:avLst/>
            <a:gdLst/>
            <a:ahLst/>
            <a:cxnLst/>
            <a:rect l="l" t="t" r="r" b="b"/>
            <a:pathLst>
              <a:path w="1024890">
                <a:moveTo>
                  <a:pt x="0" y="0"/>
                </a:moveTo>
                <a:lnTo>
                  <a:pt x="1024508" y="0"/>
                </a:lnTo>
              </a:path>
            </a:pathLst>
          </a:custGeom>
          <a:ln w="1016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k object 164"/>
          <p:cNvSpPr/>
          <p:nvPr/>
        </p:nvSpPr>
        <p:spPr>
          <a:xfrm>
            <a:off x="5007744" y="535940"/>
            <a:ext cx="1438910" cy="0"/>
          </a:xfrm>
          <a:custGeom>
            <a:avLst/>
            <a:gdLst/>
            <a:ahLst/>
            <a:cxnLst/>
            <a:rect l="l" t="t" r="r" b="b"/>
            <a:pathLst>
              <a:path w="1438910">
                <a:moveTo>
                  <a:pt x="0" y="0"/>
                </a:moveTo>
                <a:lnTo>
                  <a:pt x="1438384" y="0"/>
                </a:lnTo>
              </a:path>
            </a:pathLst>
          </a:custGeom>
          <a:ln w="1016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k object 165"/>
          <p:cNvSpPr/>
          <p:nvPr/>
        </p:nvSpPr>
        <p:spPr>
          <a:xfrm>
            <a:off x="7426325" y="539115"/>
            <a:ext cx="913130" cy="0"/>
          </a:xfrm>
          <a:custGeom>
            <a:avLst/>
            <a:gdLst/>
            <a:ahLst/>
            <a:cxnLst/>
            <a:rect l="l" t="t" r="r" b="b"/>
            <a:pathLst>
              <a:path w="913129">
                <a:moveTo>
                  <a:pt x="0" y="0"/>
                </a:moveTo>
                <a:lnTo>
                  <a:pt x="912950" y="0"/>
                </a:lnTo>
              </a:path>
            </a:pathLst>
          </a:custGeom>
          <a:ln w="381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k object 166"/>
          <p:cNvSpPr/>
          <p:nvPr/>
        </p:nvSpPr>
        <p:spPr>
          <a:xfrm>
            <a:off x="7468767" y="534034"/>
            <a:ext cx="896619" cy="0"/>
          </a:xfrm>
          <a:custGeom>
            <a:avLst/>
            <a:gdLst/>
            <a:ahLst/>
            <a:cxnLst/>
            <a:rect l="l" t="t" r="r" b="b"/>
            <a:pathLst>
              <a:path w="896620">
                <a:moveTo>
                  <a:pt x="0" y="0"/>
                </a:moveTo>
                <a:lnTo>
                  <a:pt x="896385" y="0"/>
                </a:lnTo>
              </a:path>
            </a:pathLst>
          </a:custGeom>
          <a:ln w="635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k object 167"/>
          <p:cNvSpPr/>
          <p:nvPr/>
        </p:nvSpPr>
        <p:spPr>
          <a:xfrm>
            <a:off x="0" y="544830"/>
            <a:ext cx="997585" cy="0"/>
          </a:xfrm>
          <a:custGeom>
            <a:avLst/>
            <a:gdLst/>
            <a:ahLst/>
            <a:cxnLst/>
            <a:rect l="l" t="t" r="r" b="b"/>
            <a:pathLst>
              <a:path w="997585">
                <a:moveTo>
                  <a:pt x="0" y="0"/>
                </a:moveTo>
                <a:lnTo>
                  <a:pt x="997394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k object 168"/>
          <p:cNvSpPr/>
          <p:nvPr/>
        </p:nvSpPr>
        <p:spPr>
          <a:xfrm>
            <a:off x="5086238" y="544830"/>
            <a:ext cx="1434465" cy="0"/>
          </a:xfrm>
          <a:custGeom>
            <a:avLst/>
            <a:gdLst/>
            <a:ahLst/>
            <a:cxnLst/>
            <a:rect l="l" t="t" r="r" b="b"/>
            <a:pathLst>
              <a:path w="1434465">
                <a:moveTo>
                  <a:pt x="0" y="0"/>
                </a:moveTo>
                <a:lnTo>
                  <a:pt x="1434201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k object 169"/>
          <p:cNvSpPr/>
          <p:nvPr/>
        </p:nvSpPr>
        <p:spPr>
          <a:xfrm>
            <a:off x="7336134" y="544830"/>
            <a:ext cx="999490" cy="0"/>
          </a:xfrm>
          <a:custGeom>
            <a:avLst/>
            <a:gdLst/>
            <a:ahLst/>
            <a:cxnLst/>
            <a:rect l="l" t="t" r="r" b="b"/>
            <a:pathLst>
              <a:path w="999490">
                <a:moveTo>
                  <a:pt x="0" y="0"/>
                </a:moveTo>
                <a:lnTo>
                  <a:pt x="999482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k object 170"/>
          <p:cNvSpPr/>
          <p:nvPr/>
        </p:nvSpPr>
        <p:spPr>
          <a:xfrm>
            <a:off x="0" y="553719"/>
            <a:ext cx="970280" cy="0"/>
          </a:xfrm>
          <a:custGeom>
            <a:avLst/>
            <a:gdLst/>
            <a:ahLst/>
            <a:cxnLst/>
            <a:rect l="l" t="t" r="r" b="b"/>
            <a:pathLst>
              <a:path w="970280">
                <a:moveTo>
                  <a:pt x="0" y="0"/>
                </a:moveTo>
                <a:lnTo>
                  <a:pt x="970279" y="0"/>
                </a:lnTo>
              </a:path>
            </a:pathLst>
          </a:custGeom>
          <a:ln w="10160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k object 171"/>
          <p:cNvSpPr/>
          <p:nvPr/>
        </p:nvSpPr>
        <p:spPr>
          <a:xfrm>
            <a:off x="5243227" y="557530"/>
            <a:ext cx="1354455" cy="0"/>
          </a:xfrm>
          <a:custGeom>
            <a:avLst/>
            <a:gdLst/>
            <a:ahLst/>
            <a:cxnLst/>
            <a:rect l="l" t="t" r="r" b="b"/>
            <a:pathLst>
              <a:path w="1354454">
                <a:moveTo>
                  <a:pt x="0" y="0"/>
                </a:moveTo>
                <a:lnTo>
                  <a:pt x="1354338" y="0"/>
                </a:lnTo>
              </a:path>
            </a:pathLst>
          </a:custGeom>
          <a:ln w="3175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bk object 172"/>
          <p:cNvSpPr/>
          <p:nvPr/>
        </p:nvSpPr>
        <p:spPr>
          <a:xfrm>
            <a:off x="5198373" y="552450"/>
            <a:ext cx="1343660" cy="0"/>
          </a:xfrm>
          <a:custGeom>
            <a:avLst/>
            <a:gdLst/>
            <a:ahLst/>
            <a:cxnLst/>
            <a:rect l="l" t="t" r="r" b="b"/>
            <a:pathLst>
              <a:path w="1343659">
                <a:moveTo>
                  <a:pt x="0" y="0"/>
                </a:moveTo>
                <a:lnTo>
                  <a:pt x="1343298" y="0"/>
                </a:lnTo>
              </a:path>
            </a:pathLst>
          </a:custGeom>
          <a:ln w="7619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bk object 173"/>
          <p:cNvSpPr/>
          <p:nvPr/>
        </p:nvSpPr>
        <p:spPr>
          <a:xfrm>
            <a:off x="7261859" y="553719"/>
            <a:ext cx="1022985" cy="0"/>
          </a:xfrm>
          <a:custGeom>
            <a:avLst/>
            <a:gdLst/>
            <a:ahLst/>
            <a:cxnLst/>
            <a:rect l="l" t="t" r="r" b="b"/>
            <a:pathLst>
              <a:path w="1022984">
                <a:moveTo>
                  <a:pt x="0" y="0"/>
                </a:moveTo>
                <a:lnTo>
                  <a:pt x="1022543" y="0"/>
                </a:lnTo>
              </a:path>
            </a:pathLst>
          </a:custGeom>
          <a:ln w="10160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bk object 174"/>
          <p:cNvSpPr/>
          <p:nvPr/>
        </p:nvSpPr>
        <p:spPr>
          <a:xfrm>
            <a:off x="0" y="563244"/>
            <a:ext cx="939800" cy="0"/>
          </a:xfrm>
          <a:custGeom>
            <a:avLst/>
            <a:gdLst/>
            <a:ahLst/>
            <a:cxnLst/>
            <a:rect l="l" t="t" r="r" b="b"/>
            <a:pathLst>
              <a:path w="939800">
                <a:moveTo>
                  <a:pt x="0" y="0"/>
                </a:moveTo>
                <a:lnTo>
                  <a:pt x="939291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bk object 175"/>
          <p:cNvSpPr/>
          <p:nvPr/>
        </p:nvSpPr>
        <p:spPr>
          <a:xfrm>
            <a:off x="5254440" y="563244"/>
            <a:ext cx="1536065" cy="0"/>
          </a:xfrm>
          <a:custGeom>
            <a:avLst/>
            <a:gdLst/>
            <a:ahLst/>
            <a:cxnLst/>
            <a:rect l="l" t="t" r="r" b="b"/>
            <a:pathLst>
              <a:path w="1536065">
                <a:moveTo>
                  <a:pt x="0" y="0"/>
                </a:moveTo>
                <a:lnTo>
                  <a:pt x="1535487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bk object 176"/>
          <p:cNvSpPr/>
          <p:nvPr/>
        </p:nvSpPr>
        <p:spPr>
          <a:xfrm>
            <a:off x="7085427" y="563244"/>
            <a:ext cx="1140460" cy="0"/>
          </a:xfrm>
          <a:custGeom>
            <a:avLst/>
            <a:gdLst/>
            <a:ahLst/>
            <a:cxnLst/>
            <a:rect l="l" t="t" r="r" b="b"/>
            <a:pathLst>
              <a:path w="1140459">
                <a:moveTo>
                  <a:pt x="0" y="0"/>
                </a:moveTo>
                <a:lnTo>
                  <a:pt x="1140445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bk object 177"/>
          <p:cNvSpPr/>
          <p:nvPr/>
        </p:nvSpPr>
        <p:spPr>
          <a:xfrm>
            <a:off x="0" y="567690"/>
            <a:ext cx="8174990" cy="8890"/>
          </a:xfrm>
          <a:custGeom>
            <a:avLst/>
            <a:gdLst/>
            <a:ahLst/>
            <a:cxnLst/>
            <a:rect l="l" t="t" r="r" b="b"/>
            <a:pathLst>
              <a:path w="8174990" h="8890">
                <a:moveTo>
                  <a:pt x="912177" y="0"/>
                </a:moveTo>
                <a:lnTo>
                  <a:pt x="0" y="0"/>
                </a:lnTo>
                <a:lnTo>
                  <a:pt x="0" y="8889"/>
                </a:lnTo>
                <a:lnTo>
                  <a:pt x="886546" y="8889"/>
                </a:lnTo>
                <a:lnTo>
                  <a:pt x="892810" y="6350"/>
                </a:lnTo>
                <a:lnTo>
                  <a:pt x="912177" y="0"/>
                </a:lnTo>
                <a:close/>
              </a:path>
              <a:path w="8174990" h="8890">
                <a:moveTo>
                  <a:pt x="6789927" y="0"/>
                </a:moveTo>
                <a:lnTo>
                  <a:pt x="5332934" y="0"/>
                </a:lnTo>
                <a:lnTo>
                  <a:pt x="5411429" y="8889"/>
                </a:lnTo>
                <a:lnTo>
                  <a:pt x="8123444" y="8889"/>
                </a:lnTo>
                <a:lnTo>
                  <a:pt x="8130760" y="7620"/>
                </a:lnTo>
                <a:lnTo>
                  <a:pt x="6934200" y="7620"/>
                </a:lnTo>
                <a:lnTo>
                  <a:pt x="6789927" y="0"/>
                </a:lnTo>
                <a:close/>
              </a:path>
              <a:path w="8174990" h="8890">
                <a:moveTo>
                  <a:pt x="8174658" y="0"/>
                </a:moveTo>
                <a:lnTo>
                  <a:pt x="7085427" y="0"/>
                </a:lnTo>
                <a:lnTo>
                  <a:pt x="6934200" y="7620"/>
                </a:lnTo>
                <a:lnTo>
                  <a:pt x="8130760" y="7620"/>
                </a:lnTo>
                <a:lnTo>
                  <a:pt x="8174658" y="0"/>
                </a:lnTo>
                <a:close/>
              </a:path>
            </a:pathLst>
          </a:custGeom>
          <a:solidFill>
            <a:srgbClr val="00ACD0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bk object 178"/>
          <p:cNvSpPr/>
          <p:nvPr/>
        </p:nvSpPr>
        <p:spPr>
          <a:xfrm>
            <a:off x="0" y="581659"/>
            <a:ext cx="887094" cy="0"/>
          </a:xfrm>
          <a:custGeom>
            <a:avLst/>
            <a:gdLst/>
            <a:ahLst/>
            <a:cxnLst/>
            <a:rect l="l" t="t" r="r" b="b"/>
            <a:pathLst>
              <a:path w="887094">
                <a:moveTo>
                  <a:pt x="0" y="0"/>
                </a:moveTo>
                <a:lnTo>
                  <a:pt x="886546" y="0"/>
                </a:lnTo>
              </a:path>
            </a:pathLst>
          </a:custGeom>
          <a:ln w="10160">
            <a:solidFill>
              <a:srgbClr val="00AB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bk object 179"/>
          <p:cNvSpPr/>
          <p:nvPr/>
        </p:nvSpPr>
        <p:spPr>
          <a:xfrm>
            <a:off x="5411428" y="581659"/>
            <a:ext cx="2712085" cy="0"/>
          </a:xfrm>
          <a:custGeom>
            <a:avLst/>
            <a:gdLst/>
            <a:ahLst/>
            <a:cxnLst/>
            <a:rect l="l" t="t" r="r" b="b"/>
            <a:pathLst>
              <a:path w="2712084">
                <a:moveTo>
                  <a:pt x="0" y="0"/>
                </a:moveTo>
                <a:lnTo>
                  <a:pt x="2712015" y="0"/>
                </a:lnTo>
              </a:path>
            </a:pathLst>
          </a:custGeom>
          <a:ln w="10160">
            <a:solidFill>
              <a:srgbClr val="00AB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bk object 180"/>
          <p:cNvSpPr/>
          <p:nvPr/>
        </p:nvSpPr>
        <p:spPr>
          <a:xfrm>
            <a:off x="0" y="590550"/>
            <a:ext cx="864869" cy="0"/>
          </a:xfrm>
          <a:custGeom>
            <a:avLst/>
            <a:gdLst/>
            <a:ahLst/>
            <a:cxnLst/>
            <a:rect l="l" t="t" r="r" b="b"/>
            <a:pathLst>
              <a:path w="864869">
                <a:moveTo>
                  <a:pt x="0" y="0"/>
                </a:moveTo>
                <a:lnTo>
                  <a:pt x="864624" y="0"/>
                </a:lnTo>
              </a:path>
            </a:pathLst>
          </a:custGeom>
          <a:ln w="10159">
            <a:solidFill>
              <a:srgbClr val="00AA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bk object 181"/>
          <p:cNvSpPr/>
          <p:nvPr/>
        </p:nvSpPr>
        <p:spPr>
          <a:xfrm>
            <a:off x="5489923" y="590550"/>
            <a:ext cx="2582545" cy="0"/>
          </a:xfrm>
          <a:custGeom>
            <a:avLst/>
            <a:gdLst/>
            <a:ahLst/>
            <a:cxnLst/>
            <a:rect l="l" t="t" r="r" b="b"/>
            <a:pathLst>
              <a:path w="2582545">
                <a:moveTo>
                  <a:pt x="0" y="0"/>
                </a:moveTo>
                <a:lnTo>
                  <a:pt x="2582307" y="0"/>
                </a:lnTo>
              </a:path>
            </a:pathLst>
          </a:custGeom>
          <a:ln w="10159">
            <a:solidFill>
              <a:srgbClr val="00AA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bk object 182"/>
          <p:cNvSpPr/>
          <p:nvPr/>
        </p:nvSpPr>
        <p:spPr>
          <a:xfrm>
            <a:off x="0" y="599440"/>
            <a:ext cx="843280" cy="0"/>
          </a:xfrm>
          <a:custGeom>
            <a:avLst/>
            <a:gdLst/>
            <a:ahLst/>
            <a:cxnLst/>
            <a:rect l="l" t="t" r="r" b="b"/>
            <a:pathLst>
              <a:path w="843280">
                <a:moveTo>
                  <a:pt x="0" y="0"/>
                </a:moveTo>
                <a:lnTo>
                  <a:pt x="842702" y="0"/>
                </a:lnTo>
              </a:path>
            </a:pathLst>
          </a:custGeom>
          <a:ln w="10160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bk object 183"/>
          <p:cNvSpPr/>
          <p:nvPr/>
        </p:nvSpPr>
        <p:spPr>
          <a:xfrm>
            <a:off x="5618877" y="600075"/>
            <a:ext cx="2360930" cy="0"/>
          </a:xfrm>
          <a:custGeom>
            <a:avLst/>
            <a:gdLst/>
            <a:ahLst/>
            <a:cxnLst/>
            <a:rect l="l" t="t" r="r" b="b"/>
            <a:pathLst>
              <a:path w="2360929">
                <a:moveTo>
                  <a:pt x="0" y="0"/>
                </a:moveTo>
                <a:lnTo>
                  <a:pt x="2360314" y="0"/>
                </a:lnTo>
              </a:path>
            </a:pathLst>
          </a:custGeom>
          <a:ln w="8889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bk object 184"/>
          <p:cNvSpPr/>
          <p:nvPr/>
        </p:nvSpPr>
        <p:spPr>
          <a:xfrm>
            <a:off x="5574024" y="594994"/>
            <a:ext cx="2443480" cy="0"/>
          </a:xfrm>
          <a:custGeom>
            <a:avLst/>
            <a:gdLst/>
            <a:ahLst/>
            <a:cxnLst/>
            <a:rect l="l" t="t" r="r" b="b"/>
            <a:pathLst>
              <a:path w="2443479">
                <a:moveTo>
                  <a:pt x="0" y="0"/>
                </a:moveTo>
                <a:lnTo>
                  <a:pt x="2443334" y="0"/>
                </a:lnTo>
              </a:path>
            </a:pathLst>
          </a:custGeom>
          <a:ln w="3175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bk object 185"/>
          <p:cNvSpPr/>
          <p:nvPr/>
        </p:nvSpPr>
        <p:spPr>
          <a:xfrm>
            <a:off x="0" y="608965"/>
            <a:ext cx="817880" cy="0"/>
          </a:xfrm>
          <a:custGeom>
            <a:avLst/>
            <a:gdLst/>
            <a:ahLst/>
            <a:cxnLst/>
            <a:rect l="l" t="t" r="r" b="b"/>
            <a:pathLst>
              <a:path w="817880">
                <a:moveTo>
                  <a:pt x="0" y="0"/>
                </a:moveTo>
                <a:lnTo>
                  <a:pt x="817649" y="0"/>
                </a:lnTo>
              </a:path>
            </a:pathLst>
          </a:custGeom>
          <a:ln w="8889">
            <a:solidFill>
              <a:srgbClr val="00A8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bk object 186"/>
          <p:cNvSpPr/>
          <p:nvPr/>
        </p:nvSpPr>
        <p:spPr>
          <a:xfrm>
            <a:off x="5658125" y="608965"/>
            <a:ext cx="2286635" cy="0"/>
          </a:xfrm>
          <a:custGeom>
            <a:avLst/>
            <a:gdLst/>
            <a:ahLst/>
            <a:cxnLst/>
            <a:rect l="l" t="t" r="r" b="b"/>
            <a:pathLst>
              <a:path w="2286634">
                <a:moveTo>
                  <a:pt x="0" y="0"/>
                </a:moveTo>
                <a:lnTo>
                  <a:pt x="2286560" y="0"/>
                </a:lnTo>
              </a:path>
            </a:pathLst>
          </a:custGeom>
          <a:ln w="8889">
            <a:solidFill>
              <a:srgbClr val="00A8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bk object 187"/>
          <p:cNvSpPr/>
          <p:nvPr/>
        </p:nvSpPr>
        <p:spPr>
          <a:xfrm>
            <a:off x="0" y="618490"/>
            <a:ext cx="796290" cy="0"/>
          </a:xfrm>
          <a:custGeom>
            <a:avLst/>
            <a:gdLst/>
            <a:ahLst/>
            <a:cxnLst/>
            <a:rect l="l" t="t" r="r" b="b"/>
            <a:pathLst>
              <a:path w="796290">
                <a:moveTo>
                  <a:pt x="0" y="0"/>
                </a:moveTo>
                <a:lnTo>
                  <a:pt x="795727" y="0"/>
                </a:lnTo>
              </a:path>
            </a:pathLst>
          </a:custGeom>
          <a:ln w="10160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bk object 188"/>
          <p:cNvSpPr/>
          <p:nvPr/>
        </p:nvSpPr>
        <p:spPr>
          <a:xfrm>
            <a:off x="5818271" y="622300"/>
            <a:ext cx="1988820" cy="0"/>
          </a:xfrm>
          <a:custGeom>
            <a:avLst/>
            <a:gdLst/>
            <a:ahLst/>
            <a:cxnLst/>
            <a:rect l="l" t="t" r="r" b="b"/>
            <a:pathLst>
              <a:path w="1988820">
                <a:moveTo>
                  <a:pt x="0" y="0"/>
                </a:moveTo>
                <a:lnTo>
                  <a:pt x="1988385" y="0"/>
                </a:lnTo>
              </a:path>
            </a:pathLst>
          </a:custGeom>
          <a:ln w="3175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bk object 189"/>
          <p:cNvSpPr/>
          <p:nvPr/>
        </p:nvSpPr>
        <p:spPr>
          <a:xfrm>
            <a:off x="5770259" y="617219"/>
            <a:ext cx="2076450" cy="0"/>
          </a:xfrm>
          <a:custGeom>
            <a:avLst/>
            <a:gdLst/>
            <a:ahLst/>
            <a:cxnLst/>
            <a:rect l="l" t="t" r="r" b="b"/>
            <a:pathLst>
              <a:path w="2076450">
                <a:moveTo>
                  <a:pt x="0" y="0"/>
                </a:moveTo>
                <a:lnTo>
                  <a:pt x="2075833" y="0"/>
                </a:lnTo>
              </a:path>
            </a:pathLst>
          </a:custGeom>
          <a:ln w="7620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bk object 190"/>
          <p:cNvSpPr/>
          <p:nvPr/>
        </p:nvSpPr>
        <p:spPr>
          <a:xfrm>
            <a:off x="0" y="627380"/>
            <a:ext cx="774065" cy="0"/>
          </a:xfrm>
          <a:custGeom>
            <a:avLst/>
            <a:gdLst/>
            <a:ahLst/>
            <a:cxnLst/>
            <a:rect l="l" t="t" r="r" b="b"/>
            <a:pathLst>
              <a:path w="774065">
                <a:moveTo>
                  <a:pt x="0" y="0"/>
                </a:moveTo>
                <a:lnTo>
                  <a:pt x="773805" y="0"/>
                </a:lnTo>
              </a:path>
            </a:pathLst>
          </a:custGeom>
          <a:ln w="10160">
            <a:solidFill>
              <a:srgbClr val="00A6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bk object 191"/>
          <p:cNvSpPr/>
          <p:nvPr/>
        </p:nvSpPr>
        <p:spPr>
          <a:xfrm>
            <a:off x="5818271" y="627380"/>
            <a:ext cx="1988820" cy="0"/>
          </a:xfrm>
          <a:custGeom>
            <a:avLst/>
            <a:gdLst/>
            <a:ahLst/>
            <a:cxnLst/>
            <a:rect l="l" t="t" r="r" b="b"/>
            <a:pathLst>
              <a:path w="1988820">
                <a:moveTo>
                  <a:pt x="0" y="0"/>
                </a:moveTo>
                <a:lnTo>
                  <a:pt x="1988385" y="0"/>
                </a:lnTo>
              </a:path>
            </a:pathLst>
          </a:custGeom>
          <a:ln w="10160">
            <a:solidFill>
              <a:srgbClr val="00A6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bk object 192"/>
          <p:cNvSpPr/>
          <p:nvPr/>
        </p:nvSpPr>
        <p:spPr>
          <a:xfrm>
            <a:off x="0" y="636269"/>
            <a:ext cx="752475" cy="0"/>
          </a:xfrm>
          <a:custGeom>
            <a:avLst/>
            <a:gdLst/>
            <a:ahLst/>
            <a:cxnLst/>
            <a:rect l="l" t="t" r="r" b="b"/>
            <a:pathLst>
              <a:path w="752475">
                <a:moveTo>
                  <a:pt x="0" y="0"/>
                </a:moveTo>
                <a:lnTo>
                  <a:pt x="751883" y="0"/>
                </a:lnTo>
              </a:path>
            </a:pathLst>
          </a:custGeom>
          <a:ln w="10160">
            <a:solidFill>
              <a:srgbClr val="00A5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bk object 193"/>
          <p:cNvSpPr/>
          <p:nvPr/>
        </p:nvSpPr>
        <p:spPr>
          <a:xfrm>
            <a:off x="5918868" y="636269"/>
            <a:ext cx="1819275" cy="0"/>
          </a:xfrm>
          <a:custGeom>
            <a:avLst/>
            <a:gdLst/>
            <a:ahLst/>
            <a:cxnLst/>
            <a:rect l="l" t="t" r="r" b="b"/>
            <a:pathLst>
              <a:path w="1819275">
                <a:moveTo>
                  <a:pt x="0" y="0"/>
                </a:moveTo>
                <a:lnTo>
                  <a:pt x="1818773" y="0"/>
                </a:lnTo>
              </a:path>
            </a:pathLst>
          </a:custGeom>
          <a:ln w="10160">
            <a:solidFill>
              <a:srgbClr val="00A5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bk object 194"/>
          <p:cNvSpPr/>
          <p:nvPr/>
        </p:nvSpPr>
        <p:spPr>
          <a:xfrm>
            <a:off x="0" y="645159"/>
            <a:ext cx="730250" cy="0"/>
          </a:xfrm>
          <a:custGeom>
            <a:avLst/>
            <a:gdLst/>
            <a:ahLst/>
            <a:cxnLst/>
            <a:rect l="l" t="t" r="r" b="b"/>
            <a:pathLst>
              <a:path w="730250">
                <a:moveTo>
                  <a:pt x="0" y="0"/>
                </a:moveTo>
                <a:lnTo>
                  <a:pt x="729961" y="0"/>
                </a:lnTo>
              </a:path>
            </a:pathLst>
          </a:custGeom>
          <a:ln w="1016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bk object 195"/>
          <p:cNvSpPr/>
          <p:nvPr/>
        </p:nvSpPr>
        <p:spPr>
          <a:xfrm>
            <a:off x="6098506" y="647065"/>
            <a:ext cx="1503680" cy="0"/>
          </a:xfrm>
          <a:custGeom>
            <a:avLst/>
            <a:gdLst/>
            <a:ahLst/>
            <a:cxnLst/>
            <a:rect l="l" t="t" r="r" b="b"/>
            <a:pathLst>
              <a:path w="1503679">
                <a:moveTo>
                  <a:pt x="0" y="0"/>
                </a:moveTo>
                <a:lnTo>
                  <a:pt x="1503501" y="0"/>
                </a:lnTo>
              </a:path>
            </a:pathLst>
          </a:custGeom>
          <a:ln w="635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bk object 196"/>
          <p:cNvSpPr/>
          <p:nvPr/>
        </p:nvSpPr>
        <p:spPr>
          <a:xfrm>
            <a:off x="6041022" y="641984"/>
            <a:ext cx="1612900" cy="0"/>
          </a:xfrm>
          <a:custGeom>
            <a:avLst/>
            <a:gdLst/>
            <a:ahLst/>
            <a:cxnLst/>
            <a:rect l="l" t="t" r="r" b="b"/>
            <a:pathLst>
              <a:path w="1612900">
                <a:moveTo>
                  <a:pt x="0" y="0"/>
                </a:moveTo>
                <a:lnTo>
                  <a:pt x="1612816" y="0"/>
                </a:lnTo>
              </a:path>
            </a:pathLst>
          </a:custGeom>
          <a:ln w="381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bk object 197"/>
          <p:cNvSpPr/>
          <p:nvPr/>
        </p:nvSpPr>
        <p:spPr>
          <a:xfrm>
            <a:off x="0" y="654684"/>
            <a:ext cx="705485" cy="0"/>
          </a:xfrm>
          <a:custGeom>
            <a:avLst/>
            <a:gdLst/>
            <a:ahLst/>
            <a:cxnLst/>
            <a:rect l="l" t="t" r="r" b="b"/>
            <a:pathLst>
              <a:path w="705485">
                <a:moveTo>
                  <a:pt x="0" y="0"/>
                </a:moveTo>
                <a:lnTo>
                  <a:pt x="704907" y="0"/>
                </a:lnTo>
              </a:path>
            </a:pathLst>
          </a:custGeom>
          <a:ln w="8889">
            <a:solidFill>
              <a:srgbClr val="00A3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bk object 198"/>
          <p:cNvSpPr/>
          <p:nvPr/>
        </p:nvSpPr>
        <p:spPr>
          <a:xfrm>
            <a:off x="6134434" y="654684"/>
            <a:ext cx="1430655" cy="0"/>
          </a:xfrm>
          <a:custGeom>
            <a:avLst/>
            <a:gdLst/>
            <a:ahLst/>
            <a:cxnLst/>
            <a:rect l="l" t="t" r="r" b="b"/>
            <a:pathLst>
              <a:path w="1430654">
                <a:moveTo>
                  <a:pt x="0" y="0"/>
                </a:moveTo>
                <a:lnTo>
                  <a:pt x="1430532" y="0"/>
                </a:lnTo>
              </a:path>
            </a:pathLst>
          </a:custGeom>
          <a:ln w="8889">
            <a:solidFill>
              <a:srgbClr val="00A3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bk object 199"/>
          <p:cNvSpPr/>
          <p:nvPr/>
        </p:nvSpPr>
        <p:spPr>
          <a:xfrm>
            <a:off x="0" y="664209"/>
            <a:ext cx="683260" cy="0"/>
          </a:xfrm>
          <a:custGeom>
            <a:avLst/>
            <a:gdLst/>
            <a:ahLst/>
            <a:cxnLst/>
            <a:rect l="l" t="t" r="r" b="b"/>
            <a:pathLst>
              <a:path w="683260">
                <a:moveTo>
                  <a:pt x="0" y="0"/>
                </a:moveTo>
                <a:lnTo>
                  <a:pt x="682985" y="0"/>
                </a:lnTo>
              </a:path>
            </a:pathLst>
          </a:custGeom>
          <a:ln w="10160">
            <a:solidFill>
              <a:srgbClr val="00A2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bk object 200"/>
          <p:cNvSpPr/>
          <p:nvPr/>
        </p:nvSpPr>
        <p:spPr>
          <a:xfrm>
            <a:off x="6235031" y="664209"/>
            <a:ext cx="1226820" cy="0"/>
          </a:xfrm>
          <a:custGeom>
            <a:avLst/>
            <a:gdLst/>
            <a:ahLst/>
            <a:cxnLst/>
            <a:rect l="l" t="t" r="r" b="b"/>
            <a:pathLst>
              <a:path w="1226820">
                <a:moveTo>
                  <a:pt x="0" y="0"/>
                </a:moveTo>
                <a:lnTo>
                  <a:pt x="1226218" y="0"/>
                </a:lnTo>
              </a:path>
            </a:pathLst>
          </a:custGeom>
          <a:ln w="10160">
            <a:solidFill>
              <a:srgbClr val="00A2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bk object 201"/>
          <p:cNvSpPr/>
          <p:nvPr/>
        </p:nvSpPr>
        <p:spPr>
          <a:xfrm>
            <a:off x="0" y="673100"/>
            <a:ext cx="661670" cy="0"/>
          </a:xfrm>
          <a:custGeom>
            <a:avLst/>
            <a:gdLst/>
            <a:ahLst/>
            <a:cxnLst/>
            <a:rect l="l" t="t" r="r" b="b"/>
            <a:pathLst>
              <a:path w="661670">
                <a:moveTo>
                  <a:pt x="0" y="0"/>
                </a:moveTo>
                <a:lnTo>
                  <a:pt x="661063" y="0"/>
                </a:lnTo>
              </a:path>
            </a:pathLst>
          </a:custGeom>
          <a:ln w="10159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bk object 202"/>
          <p:cNvSpPr/>
          <p:nvPr/>
        </p:nvSpPr>
        <p:spPr>
          <a:xfrm>
            <a:off x="6452790" y="673734"/>
            <a:ext cx="838200" cy="0"/>
          </a:xfrm>
          <a:custGeom>
            <a:avLst/>
            <a:gdLst/>
            <a:ahLst/>
            <a:cxnLst/>
            <a:rect l="l" t="t" r="r" b="b"/>
            <a:pathLst>
              <a:path w="838200">
                <a:moveTo>
                  <a:pt x="0" y="0"/>
                </a:moveTo>
                <a:lnTo>
                  <a:pt x="838067" y="0"/>
                </a:lnTo>
              </a:path>
            </a:pathLst>
          </a:custGeom>
          <a:ln w="8889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bk object 203"/>
          <p:cNvSpPr/>
          <p:nvPr/>
        </p:nvSpPr>
        <p:spPr>
          <a:xfrm>
            <a:off x="6342814" y="668655"/>
            <a:ext cx="1007744" cy="0"/>
          </a:xfrm>
          <a:custGeom>
            <a:avLst/>
            <a:gdLst/>
            <a:ahLst/>
            <a:cxnLst/>
            <a:rect l="l" t="t" r="r" b="b"/>
            <a:pathLst>
              <a:path w="1007745">
                <a:moveTo>
                  <a:pt x="0" y="0"/>
                </a:moveTo>
                <a:lnTo>
                  <a:pt x="1007310" y="0"/>
                </a:lnTo>
              </a:path>
            </a:pathLst>
          </a:custGeom>
          <a:ln w="3175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bk object 204"/>
          <p:cNvSpPr/>
          <p:nvPr/>
        </p:nvSpPr>
        <p:spPr>
          <a:xfrm>
            <a:off x="0" y="686434"/>
            <a:ext cx="615950" cy="0"/>
          </a:xfrm>
          <a:custGeom>
            <a:avLst/>
            <a:gdLst/>
            <a:ahLst/>
            <a:cxnLst/>
            <a:rect l="l" t="t" r="r" b="b"/>
            <a:pathLst>
              <a:path w="615950">
                <a:moveTo>
                  <a:pt x="0" y="0"/>
                </a:moveTo>
                <a:lnTo>
                  <a:pt x="615943" y="0"/>
                </a:lnTo>
              </a:path>
            </a:pathLst>
          </a:custGeom>
          <a:ln w="3175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bk object 205"/>
          <p:cNvSpPr/>
          <p:nvPr/>
        </p:nvSpPr>
        <p:spPr>
          <a:xfrm>
            <a:off x="0" y="681355"/>
            <a:ext cx="628650" cy="0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180" y="0"/>
                </a:lnTo>
              </a:path>
            </a:pathLst>
          </a:custGeom>
          <a:ln w="8890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bk object 206"/>
          <p:cNvSpPr/>
          <p:nvPr/>
        </p:nvSpPr>
        <p:spPr>
          <a:xfrm>
            <a:off x="6658371" y="682625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>
                <a:moveTo>
                  <a:pt x="0" y="0"/>
                </a:moveTo>
                <a:lnTo>
                  <a:pt x="417644" y="0"/>
                </a:lnTo>
              </a:path>
            </a:pathLst>
          </a:custGeom>
          <a:ln w="8889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bk object 207"/>
          <p:cNvSpPr/>
          <p:nvPr/>
        </p:nvSpPr>
        <p:spPr>
          <a:xfrm>
            <a:off x="6540896" y="677544"/>
            <a:ext cx="706120" cy="0"/>
          </a:xfrm>
          <a:custGeom>
            <a:avLst/>
            <a:gdLst/>
            <a:ahLst/>
            <a:cxnLst/>
            <a:rect l="l" t="t" r="r" b="b"/>
            <a:pathLst>
              <a:path w="706120">
                <a:moveTo>
                  <a:pt x="0" y="0"/>
                </a:moveTo>
                <a:lnTo>
                  <a:pt x="705511" y="0"/>
                </a:lnTo>
              </a:path>
            </a:pathLst>
          </a:custGeom>
          <a:ln w="3175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bk object 208"/>
          <p:cNvSpPr/>
          <p:nvPr/>
        </p:nvSpPr>
        <p:spPr>
          <a:xfrm>
            <a:off x="0" y="691515"/>
            <a:ext cx="614680" cy="0"/>
          </a:xfrm>
          <a:custGeom>
            <a:avLst/>
            <a:gdLst/>
            <a:ahLst/>
            <a:cxnLst/>
            <a:rect l="l" t="t" r="r" b="b"/>
            <a:pathLst>
              <a:path w="614680">
                <a:moveTo>
                  <a:pt x="0" y="0"/>
                </a:moveTo>
                <a:lnTo>
                  <a:pt x="614666" y="0"/>
                </a:lnTo>
              </a:path>
            </a:pathLst>
          </a:custGeom>
          <a:ln w="8889">
            <a:solidFill>
              <a:srgbClr val="009F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bk object 209"/>
          <p:cNvSpPr/>
          <p:nvPr/>
        </p:nvSpPr>
        <p:spPr>
          <a:xfrm>
            <a:off x="0" y="700405"/>
            <a:ext cx="596900" cy="0"/>
          </a:xfrm>
          <a:custGeom>
            <a:avLst/>
            <a:gdLst/>
            <a:ahLst/>
            <a:cxnLst/>
            <a:rect l="l" t="t" r="r" b="b"/>
            <a:pathLst>
              <a:path w="596900">
                <a:moveTo>
                  <a:pt x="0" y="0"/>
                </a:moveTo>
                <a:lnTo>
                  <a:pt x="596793" y="0"/>
                </a:lnTo>
              </a:path>
            </a:pathLst>
          </a:custGeom>
          <a:ln w="8889">
            <a:solidFill>
              <a:srgbClr val="009E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bk object 210"/>
          <p:cNvSpPr/>
          <p:nvPr/>
        </p:nvSpPr>
        <p:spPr>
          <a:xfrm>
            <a:off x="0" y="709930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8919" y="0"/>
                </a:lnTo>
              </a:path>
            </a:pathLst>
          </a:custGeom>
          <a:ln w="10160">
            <a:solidFill>
              <a:srgbClr val="009D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bk object 211"/>
          <p:cNvSpPr/>
          <p:nvPr/>
        </p:nvSpPr>
        <p:spPr>
          <a:xfrm>
            <a:off x="0" y="718819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1045" y="0"/>
                </a:lnTo>
              </a:path>
            </a:pathLst>
          </a:custGeom>
          <a:ln w="10160">
            <a:solidFill>
              <a:srgbClr val="009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bk object 212"/>
          <p:cNvSpPr/>
          <p:nvPr/>
        </p:nvSpPr>
        <p:spPr>
          <a:xfrm>
            <a:off x="0" y="727709"/>
            <a:ext cx="543560" cy="0"/>
          </a:xfrm>
          <a:custGeom>
            <a:avLst/>
            <a:gdLst/>
            <a:ahLst/>
            <a:cxnLst/>
            <a:rect l="l" t="t" r="r" b="b"/>
            <a:pathLst>
              <a:path w="543560">
                <a:moveTo>
                  <a:pt x="0" y="0"/>
                </a:moveTo>
                <a:lnTo>
                  <a:pt x="543172" y="0"/>
                </a:lnTo>
              </a:path>
            </a:pathLst>
          </a:custGeom>
          <a:ln w="10160">
            <a:solidFill>
              <a:srgbClr val="009B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bk object 213"/>
          <p:cNvSpPr/>
          <p:nvPr/>
        </p:nvSpPr>
        <p:spPr>
          <a:xfrm>
            <a:off x="0" y="737234"/>
            <a:ext cx="523240" cy="0"/>
          </a:xfrm>
          <a:custGeom>
            <a:avLst/>
            <a:gdLst/>
            <a:ahLst/>
            <a:cxnLst/>
            <a:rect l="l" t="t" r="r" b="b"/>
            <a:pathLst>
              <a:path w="523240">
                <a:moveTo>
                  <a:pt x="0" y="0"/>
                </a:moveTo>
                <a:lnTo>
                  <a:pt x="522745" y="0"/>
                </a:lnTo>
              </a:path>
            </a:pathLst>
          </a:custGeom>
          <a:ln w="8889">
            <a:solidFill>
              <a:srgbClr val="009A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bk object 214"/>
          <p:cNvSpPr/>
          <p:nvPr/>
        </p:nvSpPr>
        <p:spPr>
          <a:xfrm>
            <a:off x="0" y="746125"/>
            <a:ext cx="505459" cy="0"/>
          </a:xfrm>
          <a:custGeom>
            <a:avLst/>
            <a:gdLst/>
            <a:ahLst/>
            <a:cxnLst/>
            <a:rect l="l" t="t" r="r" b="b"/>
            <a:pathLst>
              <a:path w="505459">
                <a:moveTo>
                  <a:pt x="0" y="0"/>
                </a:moveTo>
                <a:lnTo>
                  <a:pt x="504871" y="0"/>
                </a:lnTo>
              </a:path>
            </a:pathLst>
          </a:custGeom>
          <a:ln w="8890">
            <a:solidFill>
              <a:srgbClr val="0099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bk object 215"/>
          <p:cNvSpPr/>
          <p:nvPr/>
        </p:nvSpPr>
        <p:spPr>
          <a:xfrm>
            <a:off x="0" y="755650"/>
            <a:ext cx="487045" cy="0"/>
          </a:xfrm>
          <a:custGeom>
            <a:avLst/>
            <a:gdLst/>
            <a:ahLst/>
            <a:cxnLst/>
            <a:rect l="l" t="t" r="r" b="b"/>
            <a:pathLst>
              <a:path w="487045">
                <a:moveTo>
                  <a:pt x="0" y="0"/>
                </a:moveTo>
                <a:lnTo>
                  <a:pt x="486998" y="0"/>
                </a:lnTo>
              </a:path>
            </a:pathLst>
          </a:custGeom>
          <a:ln w="10159">
            <a:solidFill>
              <a:srgbClr val="0099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bk object 216"/>
          <p:cNvSpPr/>
          <p:nvPr/>
        </p:nvSpPr>
        <p:spPr>
          <a:xfrm>
            <a:off x="0" y="764540"/>
            <a:ext cx="469265" cy="0"/>
          </a:xfrm>
          <a:custGeom>
            <a:avLst/>
            <a:gdLst/>
            <a:ahLst/>
            <a:cxnLst/>
            <a:rect l="l" t="t" r="r" b="b"/>
            <a:pathLst>
              <a:path w="469265">
                <a:moveTo>
                  <a:pt x="0" y="0"/>
                </a:moveTo>
                <a:lnTo>
                  <a:pt x="469124" y="0"/>
                </a:lnTo>
              </a:path>
            </a:pathLst>
          </a:custGeom>
          <a:ln w="10160">
            <a:solidFill>
              <a:srgbClr val="0097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bk object 217"/>
          <p:cNvSpPr/>
          <p:nvPr/>
        </p:nvSpPr>
        <p:spPr>
          <a:xfrm>
            <a:off x="0" y="773430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251" y="0"/>
                </a:lnTo>
              </a:path>
            </a:pathLst>
          </a:custGeom>
          <a:ln w="10160">
            <a:solidFill>
              <a:srgbClr val="0096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bk object 218"/>
          <p:cNvSpPr/>
          <p:nvPr/>
        </p:nvSpPr>
        <p:spPr>
          <a:xfrm>
            <a:off x="0" y="782955"/>
            <a:ext cx="431165" cy="0"/>
          </a:xfrm>
          <a:custGeom>
            <a:avLst/>
            <a:gdLst/>
            <a:ahLst/>
            <a:cxnLst/>
            <a:rect l="l" t="t" r="r" b="b"/>
            <a:pathLst>
              <a:path w="431165">
                <a:moveTo>
                  <a:pt x="0" y="0"/>
                </a:moveTo>
                <a:lnTo>
                  <a:pt x="430824" y="0"/>
                </a:lnTo>
              </a:path>
            </a:pathLst>
          </a:custGeom>
          <a:ln w="8889">
            <a:solidFill>
              <a:srgbClr val="0095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bk object 219"/>
          <p:cNvSpPr/>
          <p:nvPr/>
        </p:nvSpPr>
        <p:spPr>
          <a:xfrm>
            <a:off x="0" y="792480"/>
            <a:ext cx="413384" cy="0"/>
          </a:xfrm>
          <a:custGeom>
            <a:avLst/>
            <a:gdLst/>
            <a:ahLst/>
            <a:cxnLst/>
            <a:rect l="l" t="t" r="r" b="b"/>
            <a:pathLst>
              <a:path w="413384">
                <a:moveTo>
                  <a:pt x="0" y="0"/>
                </a:moveTo>
                <a:lnTo>
                  <a:pt x="412950" y="0"/>
                </a:lnTo>
              </a:path>
            </a:pathLst>
          </a:custGeom>
          <a:ln w="10160">
            <a:solidFill>
              <a:srgbClr val="0094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bk object 220"/>
          <p:cNvSpPr/>
          <p:nvPr/>
        </p:nvSpPr>
        <p:spPr>
          <a:xfrm>
            <a:off x="0" y="801369"/>
            <a:ext cx="395605" cy="0"/>
          </a:xfrm>
          <a:custGeom>
            <a:avLst/>
            <a:gdLst/>
            <a:ahLst/>
            <a:cxnLst/>
            <a:rect l="l" t="t" r="r" b="b"/>
            <a:pathLst>
              <a:path w="395605">
                <a:moveTo>
                  <a:pt x="0" y="0"/>
                </a:moveTo>
                <a:lnTo>
                  <a:pt x="395076" y="0"/>
                </a:lnTo>
              </a:path>
            </a:pathLst>
          </a:custGeom>
          <a:ln w="10160">
            <a:solidFill>
              <a:srgbClr val="0093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bk object 221"/>
          <p:cNvSpPr/>
          <p:nvPr/>
        </p:nvSpPr>
        <p:spPr>
          <a:xfrm>
            <a:off x="0" y="810894"/>
            <a:ext cx="367030" cy="0"/>
          </a:xfrm>
          <a:custGeom>
            <a:avLst/>
            <a:gdLst/>
            <a:ahLst/>
            <a:cxnLst/>
            <a:rect l="l" t="t" r="r" b="b"/>
            <a:pathLst>
              <a:path w="367030">
                <a:moveTo>
                  <a:pt x="0" y="0"/>
                </a:moveTo>
                <a:lnTo>
                  <a:pt x="366811" y="0"/>
                </a:lnTo>
              </a:path>
            </a:pathLst>
          </a:custGeom>
          <a:ln w="8889">
            <a:solidFill>
              <a:srgbClr val="0092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bk object 222"/>
          <p:cNvSpPr/>
          <p:nvPr/>
        </p:nvSpPr>
        <p:spPr>
          <a:xfrm>
            <a:off x="0" y="805815"/>
            <a:ext cx="376555" cy="0"/>
          </a:xfrm>
          <a:custGeom>
            <a:avLst/>
            <a:gdLst/>
            <a:ahLst/>
            <a:cxnLst/>
            <a:rect l="l" t="t" r="r" b="b"/>
            <a:pathLst>
              <a:path w="376555">
                <a:moveTo>
                  <a:pt x="0" y="0"/>
                </a:moveTo>
                <a:lnTo>
                  <a:pt x="375926" y="0"/>
                </a:lnTo>
              </a:path>
            </a:pathLst>
          </a:custGeom>
          <a:ln w="3175">
            <a:solidFill>
              <a:srgbClr val="0092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bk object 223"/>
          <p:cNvSpPr/>
          <p:nvPr/>
        </p:nvSpPr>
        <p:spPr>
          <a:xfrm>
            <a:off x="0" y="819150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5">
                <a:moveTo>
                  <a:pt x="0" y="0"/>
                </a:moveTo>
                <a:lnTo>
                  <a:pt x="361212" y="0"/>
                </a:lnTo>
              </a:path>
            </a:pathLst>
          </a:custGeom>
          <a:ln w="10159">
            <a:solidFill>
              <a:srgbClr val="0091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bk object 224"/>
          <p:cNvSpPr/>
          <p:nvPr/>
        </p:nvSpPr>
        <p:spPr>
          <a:xfrm>
            <a:off x="0" y="828675"/>
            <a:ext cx="343535" cy="0"/>
          </a:xfrm>
          <a:custGeom>
            <a:avLst/>
            <a:gdLst/>
            <a:ahLst/>
            <a:cxnLst/>
            <a:rect l="l" t="t" r="r" b="b"/>
            <a:pathLst>
              <a:path w="343535">
                <a:moveTo>
                  <a:pt x="0" y="0"/>
                </a:moveTo>
                <a:lnTo>
                  <a:pt x="343296" y="0"/>
                </a:lnTo>
              </a:path>
            </a:pathLst>
          </a:custGeom>
          <a:ln w="8890">
            <a:solidFill>
              <a:srgbClr val="0090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bk object 225"/>
          <p:cNvSpPr/>
          <p:nvPr/>
        </p:nvSpPr>
        <p:spPr>
          <a:xfrm>
            <a:off x="0" y="838200"/>
            <a:ext cx="327660" cy="0"/>
          </a:xfrm>
          <a:custGeom>
            <a:avLst/>
            <a:gdLst/>
            <a:ahLst/>
            <a:cxnLst/>
            <a:rect l="l" t="t" r="r" b="b"/>
            <a:pathLst>
              <a:path w="327660">
                <a:moveTo>
                  <a:pt x="0" y="0"/>
                </a:moveTo>
                <a:lnTo>
                  <a:pt x="327619" y="0"/>
                </a:lnTo>
              </a:path>
            </a:pathLst>
          </a:custGeom>
          <a:ln w="10159">
            <a:solidFill>
              <a:srgbClr val="008F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bk object 226"/>
          <p:cNvSpPr/>
          <p:nvPr/>
        </p:nvSpPr>
        <p:spPr>
          <a:xfrm>
            <a:off x="0" y="847089"/>
            <a:ext cx="312420" cy="0"/>
          </a:xfrm>
          <a:custGeom>
            <a:avLst/>
            <a:gdLst/>
            <a:ahLst/>
            <a:cxnLst/>
            <a:rect l="l" t="t" r="r" b="b"/>
            <a:pathLst>
              <a:path w="312420">
                <a:moveTo>
                  <a:pt x="0" y="0"/>
                </a:moveTo>
                <a:lnTo>
                  <a:pt x="311942" y="0"/>
                </a:lnTo>
              </a:path>
            </a:pathLst>
          </a:custGeom>
          <a:ln w="10160">
            <a:solidFill>
              <a:srgbClr val="008E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bk object 227"/>
          <p:cNvSpPr/>
          <p:nvPr/>
        </p:nvSpPr>
        <p:spPr>
          <a:xfrm>
            <a:off x="0" y="855980"/>
            <a:ext cx="296545" cy="0"/>
          </a:xfrm>
          <a:custGeom>
            <a:avLst/>
            <a:gdLst/>
            <a:ahLst/>
            <a:cxnLst/>
            <a:rect l="l" t="t" r="r" b="b"/>
            <a:pathLst>
              <a:path w="296545">
                <a:moveTo>
                  <a:pt x="0" y="0"/>
                </a:moveTo>
                <a:lnTo>
                  <a:pt x="296265" y="0"/>
                </a:lnTo>
              </a:path>
            </a:pathLst>
          </a:custGeom>
          <a:ln w="10160">
            <a:solidFill>
              <a:srgbClr val="008D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bk object 228"/>
          <p:cNvSpPr/>
          <p:nvPr/>
        </p:nvSpPr>
        <p:spPr>
          <a:xfrm>
            <a:off x="0" y="864869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588" y="0"/>
                </a:lnTo>
              </a:path>
            </a:pathLst>
          </a:custGeom>
          <a:ln w="10160">
            <a:solidFill>
              <a:srgbClr val="008C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bk object 229"/>
          <p:cNvSpPr/>
          <p:nvPr/>
        </p:nvSpPr>
        <p:spPr>
          <a:xfrm>
            <a:off x="0" y="874394"/>
            <a:ext cx="262890" cy="0"/>
          </a:xfrm>
          <a:custGeom>
            <a:avLst/>
            <a:gdLst/>
            <a:ahLst/>
            <a:cxnLst/>
            <a:rect l="l" t="t" r="r" b="b"/>
            <a:pathLst>
              <a:path w="262890">
                <a:moveTo>
                  <a:pt x="0" y="0"/>
                </a:moveTo>
                <a:lnTo>
                  <a:pt x="262671" y="0"/>
                </a:lnTo>
              </a:path>
            </a:pathLst>
          </a:custGeom>
          <a:ln w="8889">
            <a:solidFill>
              <a:srgbClr val="008B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bk object 230"/>
          <p:cNvSpPr/>
          <p:nvPr/>
        </p:nvSpPr>
        <p:spPr>
          <a:xfrm>
            <a:off x="0" y="878839"/>
            <a:ext cx="246994" cy="149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bk object 231"/>
          <p:cNvSpPr/>
          <p:nvPr/>
        </p:nvSpPr>
        <p:spPr>
          <a:xfrm>
            <a:off x="4403320" y="2540"/>
            <a:ext cx="4740910" cy="0"/>
          </a:xfrm>
          <a:custGeom>
            <a:avLst/>
            <a:gdLst/>
            <a:ahLst/>
            <a:cxnLst/>
            <a:rect l="l" t="t" r="r" b="b"/>
            <a:pathLst>
              <a:path w="4740909">
                <a:moveTo>
                  <a:pt x="0" y="0"/>
                </a:moveTo>
                <a:lnTo>
                  <a:pt x="4740679" y="0"/>
                </a:lnTo>
              </a:path>
            </a:pathLst>
          </a:custGeom>
          <a:ln w="5079">
            <a:solidFill>
              <a:srgbClr val="009A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bk object 232"/>
          <p:cNvSpPr/>
          <p:nvPr/>
        </p:nvSpPr>
        <p:spPr>
          <a:xfrm>
            <a:off x="4414231" y="10795"/>
            <a:ext cx="4730115" cy="0"/>
          </a:xfrm>
          <a:custGeom>
            <a:avLst/>
            <a:gdLst/>
            <a:ahLst/>
            <a:cxnLst/>
            <a:rect l="l" t="t" r="r" b="b"/>
            <a:pathLst>
              <a:path w="4730115">
                <a:moveTo>
                  <a:pt x="0" y="0"/>
                </a:moveTo>
                <a:lnTo>
                  <a:pt x="4729768" y="0"/>
                </a:lnTo>
              </a:path>
            </a:pathLst>
          </a:custGeom>
          <a:ln w="13970">
            <a:solidFill>
              <a:srgbClr val="009A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bk object 233"/>
          <p:cNvSpPr/>
          <p:nvPr/>
        </p:nvSpPr>
        <p:spPr>
          <a:xfrm>
            <a:off x="4450599" y="23495"/>
            <a:ext cx="4693920" cy="0"/>
          </a:xfrm>
          <a:custGeom>
            <a:avLst/>
            <a:gdLst/>
            <a:ahLst/>
            <a:cxnLst/>
            <a:rect l="l" t="t" r="r" b="b"/>
            <a:pathLst>
              <a:path w="4693920">
                <a:moveTo>
                  <a:pt x="0" y="0"/>
                </a:moveTo>
                <a:lnTo>
                  <a:pt x="4693400" y="0"/>
                </a:lnTo>
              </a:path>
            </a:pathLst>
          </a:custGeom>
          <a:ln w="13970">
            <a:solidFill>
              <a:srgbClr val="009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bk object 234"/>
          <p:cNvSpPr/>
          <p:nvPr/>
        </p:nvSpPr>
        <p:spPr>
          <a:xfrm>
            <a:off x="4490604" y="37465"/>
            <a:ext cx="4653915" cy="0"/>
          </a:xfrm>
          <a:custGeom>
            <a:avLst/>
            <a:gdLst/>
            <a:ahLst/>
            <a:cxnLst/>
            <a:rect l="l" t="t" r="r" b="b"/>
            <a:pathLst>
              <a:path w="4653915">
                <a:moveTo>
                  <a:pt x="0" y="0"/>
                </a:moveTo>
                <a:lnTo>
                  <a:pt x="4653395" y="0"/>
                </a:lnTo>
              </a:path>
            </a:pathLst>
          </a:custGeom>
          <a:ln w="13970">
            <a:solidFill>
              <a:srgbClr val="009B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bk object 235"/>
          <p:cNvSpPr/>
          <p:nvPr/>
        </p:nvSpPr>
        <p:spPr>
          <a:xfrm>
            <a:off x="4526972" y="50165"/>
            <a:ext cx="4617085" cy="0"/>
          </a:xfrm>
          <a:custGeom>
            <a:avLst/>
            <a:gdLst/>
            <a:ahLst/>
            <a:cxnLst/>
            <a:rect l="l" t="t" r="r" b="b"/>
            <a:pathLst>
              <a:path w="4617084">
                <a:moveTo>
                  <a:pt x="0" y="0"/>
                </a:moveTo>
                <a:lnTo>
                  <a:pt x="4617027" y="0"/>
                </a:lnTo>
              </a:path>
            </a:pathLst>
          </a:custGeom>
          <a:ln w="13970">
            <a:solidFill>
              <a:srgbClr val="009B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bk object 236"/>
          <p:cNvSpPr/>
          <p:nvPr/>
        </p:nvSpPr>
        <p:spPr>
          <a:xfrm>
            <a:off x="4566592" y="62864"/>
            <a:ext cx="4577715" cy="0"/>
          </a:xfrm>
          <a:custGeom>
            <a:avLst/>
            <a:gdLst/>
            <a:ahLst/>
            <a:cxnLst/>
            <a:rect l="l" t="t" r="r" b="b"/>
            <a:pathLst>
              <a:path w="4577715">
                <a:moveTo>
                  <a:pt x="0" y="0"/>
                </a:moveTo>
                <a:lnTo>
                  <a:pt x="4577407" y="0"/>
                </a:lnTo>
              </a:path>
            </a:pathLst>
          </a:custGeom>
          <a:ln w="13970">
            <a:solidFill>
              <a:srgbClr val="009B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bk object 237"/>
          <p:cNvSpPr/>
          <p:nvPr/>
        </p:nvSpPr>
        <p:spPr>
          <a:xfrm>
            <a:off x="4608379" y="75564"/>
            <a:ext cx="4535805" cy="0"/>
          </a:xfrm>
          <a:custGeom>
            <a:avLst/>
            <a:gdLst/>
            <a:ahLst/>
            <a:cxnLst/>
            <a:rect l="l" t="t" r="r" b="b"/>
            <a:pathLst>
              <a:path w="4535805">
                <a:moveTo>
                  <a:pt x="0" y="0"/>
                </a:moveTo>
                <a:lnTo>
                  <a:pt x="4535620" y="0"/>
                </a:lnTo>
              </a:path>
            </a:pathLst>
          </a:custGeom>
          <a:ln w="13970">
            <a:solidFill>
              <a:srgbClr val="009C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bk object 238"/>
          <p:cNvSpPr/>
          <p:nvPr/>
        </p:nvSpPr>
        <p:spPr>
          <a:xfrm>
            <a:off x="4650166" y="88264"/>
            <a:ext cx="4493895" cy="0"/>
          </a:xfrm>
          <a:custGeom>
            <a:avLst/>
            <a:gdLst/>
            <a:ahLst/>
            <a:cxnLst/>
            <a:rect l="l" t="t" r="r" b="b"/>
            <a:pathLst>
              <a:path w="4493895">
                <a:moveTo>
                  <a:pt x="0" y="0"/>
                </a:moveTo>
                <a:lnTo>
                  <a:pt x="4493833" y="0"/>
                </a:lnTo>
              </a:path>
            </a:pathLst>
          </a:custGeom>
          <a:ln w="13970">
            <a:solidFill>
              <a:srgbClr val="009C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bk object 239"/>
          <p:cNvSpPr/>
          <p:nvPr/>
        </p:nvSpPr>
        <p:spPr>
          <a:xfrm>
            <a:off x="4696132" y="102235"/>
            <a:ext cx="4448175" cy="0"/>
          </a:xfrm>
          <a:custGeom>
            <a:avLst/>
            <a:gdLst/>
            <a:ahLst/>
            <a:cxnLst/>
            <a:rect l="l" t="t" r="r" b="b"/>
            <a:pathLst>
              <a:path w="4448175">
                <a:moveTo>
                  <a:pt x="0" y="0"/>
                </a:moveTo>
                <a:lnTo>
                  <a:pt x="4447867" y="0"/>
                </a:lnTo>
              </a:path>
            </a:pathLst>
          </a:custGeom>
          <a:ln w="13970">
            <a:solidFill>
              <a:srgbClr val="009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bk object 240"/>
          <p:cNvSpPr/>
          <p:nvPr/>
        </p:nvSpPr>
        <p:spPr>
          <a:xfrm>
            <a:off x="4737919" y="114935"/>
            <a:ext cx="4406265" cy="0"/>
          </a:xfrm>
          <a:custGeom>
            <a:avLst/>
            <a:gdLst/>
            <a:ahLst/>
            <a:cxnLst/>
            <a:rect l="l" t="t" r="r" b="b"/>
            <a:pathLst>
              <a:path w="4406265">
                <a:moveTo>
                  <a:pt x="0" y="0"/>
                </a:moveTo>
                <a:lnTo>
                  <a:pt x="4406080" y="0"/>
                </a:lnTo>
              </a:path>
            </a:pathLst>
          </a:custGeom>
          <a:ln w="13970">
            <a:solidFill>
              <a:srgbClr val="009D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bk object 241"/>
          <p:cNvSpPr/>
          <p:nvPr/>
        </p:nvSpPr>
        <p:spPr>
          <a:xfrm>
            <a:off x="4779706" y="127635"/>
            <a:ext cx="4364355" cy="0"/>
          </a:xfrm>
          <a:custGeom>
            <a:avLst/>
            <a:gdLst/>
            <a:ahLst/>
            <a:cxnLst/>
            <a:rect l="l" t="t" r="r" b="b"/>
            <a:pathLst>
              <a:path w="4364355">
                <a:moveTo>
                  <a:pt x="0" y="0"/>
                </a:moveTo>
                <a:lnTo>
                  <a:pt x="4364293" y="0"/>
                </a:lnTo>
              </a:path>
            </a:pathLst>
          </a:custGeom>
          <a:ln w="13970">
            <a:solidFill>
              <a:srgbClr val="009D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bk object 242"/>
          <p:cNvSpPr/>
          <p:nvPr/>
        </p:nvSpPr>
        <p:spPr>
          <a:xfrm>
            <a:off x="4823542" y="140335"/>
            <a:ext cx="4320540" cy="0"/>
          </a:xfrm>
          <a:custGeom>
            <a:avLst/>
            <a:gdLst/>
            <a:ahLst/>
            <a:cxnLst/>
            <a:rect l="l" t="t" r="r" b="b"/>
            <a:pathLst>
              <a:path w="4320540">
                <a:moveTo>
                  <a:pt x="0" y="0"/>
                </a:moveTo>
                <a:lnTo>
                  <a:pt x="4320458" y="0"/>
                </a:lnTo>
              </a:path>
            </a:pathLst>
          </a:custGeom>
          <a:ln w="13970">
            <a:solidFill>
              <a:srgbClr val="009E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bk object 243"/>
          <p:cNvSpPr/>
          <p:nvPr/>
        </p:nvSpPr>
        <p:spPr>
          <a:xfrm>
            <a:off x="4869425" y="153035"/>
            <a:ext cx="4274820" cy="0"/>
          </a:xfrm>
          <a:custGeom>
            <a:avLst/>
            <a:gdLst/>
            <a:ahLst/>
            <a:cxnLst/>
            <a:rect l="l" t="t" r="r" b="b"/>
            <a:pathLst>
              <a:path w="4274820">
                <a:moveTo>
                  <a:pt x="0" y="0"/>
                </a:moveTo>
                <a:lnTo>
                  <a:pt x="4274574" y="0"/>
                </a:lnTo>
              </a:path>
            </a:pathLst>
          </a:custGeom>
          <a:ln w="13970">
            <a:solidFill>
              <a:srgbClr val="009E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bk object 244"/>
          <p:cNvSpPr/>
          <p:nvPr/>
        </p:nvSpPr>
        <p:spPr>
          <a:xfrm>
            <a:off x="4919898" y="167004"/>
            <a:ext cx="4224655" cy="0"/>
          </a:xfrm>
          <a:custGeom>
            <a:avLst/>
            <a:gdLst/>
            <a:ahLst/>
            <a:cxnLst/>
            <a:rect l="l" t="t" r="r" b="b"/>
            <a:pathLst>
              <a:path w="4224655">
                <a:moveTo>
                  <a:pt x="0" y="0"/>
                </a:moveTo>
                <a:lnTo>
                  <a:pt x="4224101" y="0"/>
                </a:lnTo>
              </a:path>
            </a:pathLst>
          </a:custGeom>
          <a:ln w="13970">
            <a:solidFill>
              <a:srgbClr val="009E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bk object 245"/>
          <p:cNvSpPr/>
          <p:nvPr/>
        </p:nvSpPr>
        <p:spPr>
          <a:xfrm>
            <a:off x="4965781" y="179704"/>
            <a:ext cx="4178300" cy="0"/>
          </a:xfrm>
          <a:custGeom>
            <a:avLst/>
            <a:gdLst/>
            <a:ahLst/>
            <a:cxnLst/>
            <a:rect l="l" t="t" r="r" b="b"/>
            <a:pathLst>
              <a:path w="4178300">
                <a:moveTo>
                  <a:pt x="0" y="0"/>
                </a:moveTo>
                <a:lnTo>
                  <a:pt x="4178218" y="0"/>
                </a:lnTo>
              </a:path>
            </a:pathLst>
          </a:custGeom>
          <a:ln w="13970">
            <a:solidFill>
              <a:srgbClr val="009F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bk object 246"/>
          <p:cNvSpPr/>
          <p:nvPr/>
        </p:nvSpPr>
        <p:spPr>
          <a:xfrm>
            <a:off x="5011665" y="192404"/>
            <a:ext cx="4132579" cy="0"/>
          </a:xfrm>
          <a:custGeom>
            <a:avLst/>
            <a:gdLst/>
            <a:ahLst/>
            <a:cxnLst/>
            <a:rect l="l" t="t" r="r" b="b"/>
            <a:pathLst>
              <a:path w="4132579">
                <a:moveTo>
                  <a:pt x="0" y="0"/>
                </a:moveTo>
                <a:lnTo>
                  <a:pt x="4132334" y="0"/>
                </a:lnTo>
              </a:path>
            </a:pathLst>
          </a:custGeom>
          <a:ln w="13970">
            <a:solidFill>
              <a:srgbClr val="009F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bk object 247"/>
          <p:cNvSpPr/>
          <p:nvPr/>
        </p:nvSpPr>
        <p:spPr>
          <a:xfrm>
            <a:off x="5057549" y="205104"/>
            <a:ext cx="4060190" cy="0"/>
          </a:xfrm>
          <a:custGeom>
            <a:avLst/>
            <a:gdLst/>
            <a:ahLst/>
            <a:cxnLst/>
            <a:rect l="l" t="t" r="r" b="b"/>
            <a:pathLst>
              <a:path w="4060190">
                <a:moveTo>
                  <a:pt x="0" y="0"/>
                </a:moveTo>
                <a:lnTo>
                  <a:pt x="4059666" y="0"/>
                </a:lnTo>
              </a:path>
            </a:pathLst>
          </a:custGeom>
          <a:ln w="13970">
            <a:solidFill>
              <a:srgbClr val="00A0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bk object 248"/>
          <p:cNvSpPr/>
          <p:nvPr/>
        </p:nvSpPr>
        <p:spPr>
          <a:xfrm>
            <a:off x="5103433" y="217804"/>
            <a:ext cx="3969385" cy="0"/>
          </a:xfrm>
          <a:custGeom>
            <a:avLst/>
            <a:gdLst/>
            <a:ahLst/>
            <a:cxnLst/>
            <a:rect l="l" t="t" r="r" b="b"/>
            <a:pathLst>
              <a:path w="3969384">
                <a:moveTo>
                  <a:pt x="0" y="0"/>
                </a:moveTo>
                <a:lnTo>
                  <a:pt x="3969141" y="0"/>
                </a:lnTo>
              </a:path>
            </a:pathLst>
          </a:custGeom>
          <a:ln w="13970">
            <a:solidFill>
              <a:srgbClr val="00A0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bk object 249"/>
          <p:cNvSpPr/>
          <p:nvPr/>
        </p:nvSpPr>
        <p:spPr>
          <a:xfrm>
            <a:off x="5153905" y="231775"/>
            <a:ext cx="3869690" cy="0"/>
          </a:xfrm>
          <a:custGeom>
            <a:avLst/>
            <a:gdLst/>
            <a:ahLst/>
            <a:cxnLst/>
            <a:rect l="l" t="t" r="r" b="b"/>
            <a:pathLst>
              <a:path w="3869690">
                <a:moveTo>
                  <a:pt x="0" y="0"/>
                </a:moveTo>
                <a:lnTo>
                  <a:pt x="3869564" y="0"/>
                </a:lnTo>
              </a:path>
            </a:pathLst>
          </a:custGeom>
          <a:ln w="13969">
            <a:solidFill>
              <a:srgbClr val="00A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bk object 250"/>
          <p:cNvSpPr/>
          <p:nvPr/>
        </p:nvSpPr>
        <p:spPr>
          <a:xfrm>
            <a:off x="5199789" y="244475"/>
            <a:ext cx="3779520" cy="0"/>
          </a:xfrm>
          <a:custGeom>
            <a:avLst/>
            <a:gdLst/>
            <a:ahLst/>
            <a:cxnLst/>
            <a:rect l="l" t="t" r="r" b="b"/>
            <a:pathLst>
              <a:path w="3779520">
                <a:moveTo>
                  <a:pt x="0" y="0"/>
                </a:moveTo>
                <a:lnTo>
                  <a:pt x="3779040" y="0"/>
                </a:lnTo>
              </a:path>
            </a:pathLst>
          </a:custGeom>
          <a:ln w="13969">
            <a:solidFill>
              <a:srgbClr val="00A1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bk object 251"/>
          <p:cNvSpPr/>
          <p:nvPr/>
        </p:nvSpPr>
        <p:spPr>
          <a:xfrm>
            <a:off x="5245673" y="257175"/>
            <a:ext cx="3688715" cy="0"/>
          </a:xfrm>
          <a:custGeom>
            <a:avLst/>
            <a:gdLst/>
            <a:ahLst/>
            <a:cxnLst/>
            <a:rect l="l" t="t" r="r" b="b"/>
            <a:pathLst>
              <a:path w="3688715">
                <a:moveTo>
                  <a:pt x="0" y="0"/>
                </a:moveTo>
                <a:lnTo>
                  <a:pt x="3688516" y="0"/>
                </a:lnTo>
              </a:path>
            </a:pathLst>
          </a:custGeom>
          <a:ln w="13969">
            <a:solidFill>
              <a:srgbClr val="00A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bk object 252"/>
          <p:cNvSpPr/>
          <p:nvPr/>
        </p:nvSpPr>
        <p:spPr>
          <a:xfrm>
            <a:off x="5291557" y="269875"/>
            <a:ext cx="3598545" cy="0"/>
          </a:xfrm>
          <a:custGeom>
            <a:avLst/>
            <a:gdLst/>
            <a:ahLst/>
            <a:cxnLst/>
            <a:rect l="l" t="t" r="r" b="b"/>
            <a:pathLst>
              <a:path w="3598545">
                <a:moveTo>
                  <a:pt x="0" y="0"/>
                </a:moveTo>
                <a:lnTo>
                  <a:pt x="3597991" y="0"/>
                </a:lnTo>
              </a:path>
            </a:pathLst>
          </a:custGeom>
          <a:ln w="13969">
            <a:solidFill>
              <a:srgbClr val="00A1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bk object 253"/>
          <p:cNvSpPr/>
          <p:nvPr/>
        </p:nvSpPr>
        <p:spPr>
          <a:xfrm>
            <a:off x="5337441" y="282575"/>
            <a:ext cx="3507740" cy="0"/>
          </a:xfrm>
          <a:custGeom>
            <a:avLst/>
            <a:gdLst/>
            <a:ahLst/>
            <a:cxnLst/>
            <a:rect l="l" t="t" r="r" b="b"/>
            <a:pathLst>
              <a:path w="3507740">
                <a:moveTo>
                  <a:pt x="0" y="0"/>
                </a:moveTo>
                <a:lnTo>
                  <a:pt x="3507467" y="0"/>
                </a:lnTo>
              </a:path>
            </a:pathLst>
          </a:custGeom>
          <a:ln w="13969">
            <a:solidFill>
              <a:srgbClr val="00A2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bk object 254"/>
          <p:cNvSpPr/>
          <p:nvPr/>
        </p:nvSpPr>
        <p:spPr>
          <a:xfrm>
            <a:off x="5387913" y="296545"/>
            <a:ext cx="3408045" cy="0"/>
          </a:xfrm>
          <a:custGeom>
            <a:avLst/>
            <a:gdLst/>
            <a:ahLst/>
            <a:cxnLst/>
            <a:rect l="l" t="t" r="r" b="b"/>
            <a:pathLst>
              <a:path w="3408045">
                <a:moveTo>
                  <a:pt x="0" y="0"/>
                </a:moveTo>
                <a:lnTo>
                  <a:pt x="3407890" y="0"/>
                </a:lnTo>
              </a:path>
            </a:pathLst>
          </a:custGeom>
          <a:ln w="13970">
            <a:solidFill>
              <a:srgbClr val="00A2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bk object 255"/>
          <p:cNvSpPr/>
          <p:nvPr/>
        </p:nvSpPr>
        <p:spPr>
          <a:xfrm>
            <a:off x="5433797" y="309245"/>
            <a:ext cx="3317875" cy="0"/>
          </a:xfrm>
          <a:custGeom>
            <a:avLst/>
            <a:gdLst/>
            <a:ahLst/>
            <a:cxnLst/>
            <a:rect l="l" t="t" r="r" b="b"/>
            <a:pathLst>
              <a:path w="3317875">
                <a:moveTo>
                  <a:pt x="0" y="0"/>
                </a:moveTo>
                <a:lnTo>
                  <a:pt x="3317366" y="0"/>
                </a:lnTo>
              </a:path>
            </a:pathLst>
          </a:custGeom>
          <a:ln w="13970">
            <a:solidFill>
              <a:srgbClr val="00A3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bk object 256"/>
          <p:cNvSpPr/>
          <p:nvPr/>
        </p:nvSpPr>
        <p:spPr>
          <a:xfrm>
            <a:off x="5479681" y="321945"/>
            <a:ext cx="3227070" cy="0"/>
          </a:xfrm>
          <a:custGeom>
            <a:avLst/>
            <a:gdLst/>
            <a:ahLst/>
            <a:cxnLst/>
            <a:rect l="l" t="t" r="r" b="b"/>
            <a:pathLst>
              <a:path w="3227070">
                <a:moveTo>
                  <a:pt x="0" y="0"/>
                </a:moveTo>
                <a:lnTo>
                  <a:pt x="3226841" y="0"/>
                </a:lnTo>
              </a:path>
            </a:pathLst>
          </a:custGeom>
          <a:ln w="13970">
            <a:solidFill>
              <a:srgbClr val="00A3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bk object 257"/>
          <p:cNvSpPr/>
          <p:nvPr/>
        </p:nvSpPr>
        <p:spPr>
          <a:xfrm>
            <a:off x="5528837" y="334645"/>
            <a:ext cx="3133090" cy="0"/>
          </a:xfrm>
          <a:custGeom>
            <a:avLst/>
            <a:gdLst/>
            <a:ahLst/>
            <a:cxnLst/>
            <a:rect l="l" t="t" r="r" b="b"/>
            <a:pathLst>
              <a:path w="3133090">
                <a:moveTo>
                  <a:pt x="0" y="0"/>
                </a:moveTo>
                <a:lnTo>
                  <a:pt x="3133044" y="0"/>
                </a:lnTo>
              </a:path>
            </a:pathLst>
          </a:custGeom>
          <a:ln w="13970">
            <a:solidFill>
              <a:srgbClr val="00A3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bk object 258"/>
          <p:cNvSpPr/>
          <p:nvPr/>
        </p:nvSpPr>
        <p:spPr>
          <a:xfrm>
            <a:off x="5585629" y="347345"/>
            <a:ext cx="3032125" cy="0"/>
          </a:xfrm>
          <a:custGeom>
            <a:avLst/>
            <a:gdLst/>
            <a:ahLst/>
            <a:cxnLst/>
            <a:rect l="l" t="t" r="r" b="b"/>
            <a:pathLst>
              <a:path w="3032125">
                <a:moveTo>
                  <a:pt x="0" y="0"/>
                </a:moveTo>
                <a:lnTo>
                  <a:pt x="3031612" y="0"/>
                </a:lnTo>
              </a:path>
            </a:pathLst>
          </a:custGeom>
          <a:ln w="1397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bk object 259"/>
          <p:cNvSpPr/>
          <p:nvPr/>
        </p:nvSpPr>
        <p:spPr>
          <a:xfrm>
            <a:off x="5648101" y="361315"/>
            <a:ext cx="2920365" cy="0"/>
          </a:xfrm>
          <a:custGeom>
            <a:avLst/>
            <a:gdLst/>
            <a:ahLst/>
            <a:cxnLst/>
            <a:rect l="l" t="t" r="r" b="b"/>
            <a:pathLst>
              <a:path w="2920365">
                <a:moveTo>
                  <a:pt x="0" y="0"/>
                </a:moveTo>
                <a:lnTo>
                  <a:pt x="2920036" y="0"/>
                </a:lnTo>
              </a:path>
            </a:pathLst>
          </a:custGeom>
          <a:ln w="13970">
            <a:solidFill>
              <a:srgbClr val="00A4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bk object 260"/>
          <p:cNvSpPr/>
          <p:nvPr/>
        </p:nvSpPr>
        <p:spPr>
          <a:xfrm>
            <a:off x="5704893" y="374015"/>
            <a:ext cx="2818765" cy="0"/>
          </a:xfrm>
          <a:custGeom>
            <a:avLst/>
            <a:gdLst/>
            <a:ahLst/>
            <a:cxnLst/>
            <a:rect l="l" t="t" r="r" b="b"/>
            <a:pathLst>
              <a:path w="2818765">
                <a:moveTo>
                  <a:pt x="0" y="0"/>
                </a:moveTo>
                <a:lnTo>
                  <a:pt x="2818603" y="0"/>
                </a:lnTo>
              </a:path>
            </a:pathLst>
          </a:custGeom>
          <a:ln w="13970">
            <a:solidFill>
              <a:srgbClr val="00A4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bk object 261"/>
          <p:cNvSpPr/>
          <p:nvPr/>
        </p:nvSpPr>
        <p:spPr>
          <a:xfrm>
            <a:off x="5761685" y="386715"/>
            <a:ext cx="2717165" cy="0"/>
          </a:xfrm>
          <a:custGeom>
            <a:avLst/>
            <a:gdLst/>
            <a:ahLst/>
            <a:cxnLst/>
            <a:rect l="l" t="t" r="r" b="b"/>
            <a:pathLst>
              <a:path w="2717165">
                <a:moveTo>
                  <a:pt x="0" y="0"/>
                </a:moveTo>
                <a:lnTo>
                  <a:pt x="2717170" y="0"/>
                </a:lnTo>
              </a:path>
            </a:pathLst>
          </a:custGeom>
          <a:ln w="13970">
            <a:solidFill>
              <a:srgbClr val="00A5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bk object 262"/>
          <p:cNvSpPr/>
          <p:nvPr/>
        </p:nvSpPr>
        <p:spPr>
          <a:xfrm>
            <a:off x="5818478" y="399415"/>
            <a:ext cx="2616200" cy="0"/>
          </a:xfrm>
          <a:custGeom>
            <a:avLst/>
            <a:gdLst/>
            <a:ahLst/>
            <a:cxnLst/>
            <a:rect l="l" t="t" r="r" b="b"/>
            <a:pathLst>
              <a:path w="2616200">
                <a:moveTo>
                  <a:pt x="0" y="0"/>
                </a:moveTo>
                <a:lnTo>
                  <a:pt x="2615737" y="0"/>
                </a:lnTo>
              </a:path>
            </a:pathLst>
          </a:custGeom>
          <a:ln w="13970">
            <a:solidFill>
              <a:srgbClr val="00A5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bk object 263"/>
          <p:cNvSpPr/>
          <p:nvPr/>
        </p:nvSpPr>
        <p:spPr>
          <a:xfrm>
            <a:off x="5875270" y="412750"/>
            <a:ext cx="2514600" cy="0"/>
          </a:xfrm>
          <a:custGeom>
            <a:avLst/>
            <a:gdLst/>
            <a:ahLst/>
            <a:cxnLst/>
            <a:rect l="l" t="t" r="r" b="b"/>
            <a:pathLst>
              <a:path w="2514600">
                <a:moveTo>
                  <a:pt x="0" y="0"/>
                </a:moveTo>
                <a:lnTo>
                  <a:pt x="2514305" y="0"/>
                </a:lnTo>
              </a:path>
            </a:pathLst>
          </a:custGeom>
          <a:ln w="15240">
            <a:solidFill>
              <a:srgbClr val="00A6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bk object 264"/>
          <p:cNvSpPr/>
          <p:nvPr/>
        </p:nvSpPr>
        <p:spPr>
          <a:xfrm>
            <a:off x="5937741" y="426084"/>
            <a:ext cx="2402840" cy="0"/>
          </a:xfrm>
          <a:custGeom>
            <a:avLst/>
            <a:gdLst/>
            <a:ahLst/>
            <a:cxnLst/>
            <a:rect l="l" t="t" r="r" b="b"/>
            <a:pathLst>
              <a:path w="2402840">
                <a:moveTo>
                  <a:pt x="0" y="0"/>
                </a:moveTo>
                <a:lnTo>
                  <a:pt x="2402729" y="0"/>
                </a:lnTo>
              </a:path>
            </a:pathLst>
          </a:custGeom>
          <a:ln w="13970">
            <a:solidFill>
              <a:srgbClr val="00A6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bk object 265"/>
          <p:cNvSpPr/>
          <p:nvPr/>
        </p:nvSpPr>
        <p:spPr>
          <a:xfrm>
            <a:off x="5994534" y="438784"/>
            <a:ext cx="2301875" cy="0"/>
          </a:xfrm>
          <a:custGeom>
            <a:avLst/>
            <a:gdLst/>
            <a:ahLst/>
            <a:cxnLst/>
            <a:rect l="l" t="t" r="r" b="b"/>
            <a:pathLst>
              <a:path w="2301875">
                <a:moveTo>
                  <a:pt x="0" y="0"/>
                </a:moveTo>
                <a:lnTo>
                  <a:pt x="2301296" y="0"/>
                </a:lnTo>
              </a:path>
            </a:pathLst>
          </a:custGeom>
          <a:ln w="13970">
            <a:solidFill>
              <a:srgbClr val="00A6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bk object 266"/>
          <p:cNvSpPr/>
          <p:nvPr/>
        </p:nvSpPr>
        <p:spPr>
          <a:xfrm>
            <a:off x="6051326" y="451484"/>
            <a:ext cx="2200275" cy="0"/>
          </a:xfrm>
          <a:custGeom>
            <a:avLst/>
            <a:gdLst/>
            <a:ahLst/>
            <a:cxnLst/>
            <a:rect l="l" t="t" r="r" b="b"/>
            <a:pathLst>
              <a:path w="2200275">
                <a:moveTo>
                  <a:pt x="0" y="0"/>
                </a:moveTo>
                <a:lnTo>
                  <a:pt x="2199863" y="0"/>
                </a:lnTo>
              </a:path>
            </a:pathLst>
          </a:custGeom>
          <a:ln w="13970">
            <a:solidFill>
              <a:srgbClr val="00A7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bk object 267"/>
          <p:cNvSpPr/>
          <p:nvPr/>
        </p:nvSpPr>
        <p:spPr>
          <a:xfrm>
            <a:off x="6108118" y="464184"/>
            <a:ext cx="2085975" cy="0"/>
          </a:xfrm>
          <a:custGeom>
            <a:avLst/>
            <a:gdLst/>
            <a:ahLst/>
            <a:cxnLst/>
            <a:rect l="l" t="t" r="r" b="b"/>
            <a:pathLst>
              <a:path w="2085975">
                <a:moveTo>
                  <a:pt x="0" y="0"/>
                </a:moveTo>
                <a:lnTo>
                  <a:pt x="2085677" y="0"/>
                </a:lnTo>
              </a:path>
            </a:pathLst>
          </a:custGeom>
          <a:ln w="13970">
            <a:solidFill>
              <a:srgbClr val="00A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bk object 268"/>
          <p:cNvSpPr/>
          <p:nvPr/>
        </p:nvSpPr>
        <p:spPr>
          <a:xfrm>
            <a:off x="6164910" y="477519"/>
            <a:ext cx="1971675" cy="0"/>
          </a:xfrm>
          <a:custGeom>
            <a:avLst/>
            <a:gdLst/>
            <a:ahLst/>
            <a:cxnLst/>
            <a:rect l="l" t="t" r="r" b="b"/>
            <a:pathLst>
              <a:path w="1971675">
                <a:moveTo>
                  <a:pt x="0" y="0"/>
                </a:moveTo>
                <a:lnTo>
                  <a:pt x="1971490" y="0"/>
                </a:lnTo>
              </a:path>
            </a:pathLst>
          </a:custGeom>
          <a:ln w="15239">
            <a:solidFill>
              <a:srgbClr val="00A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bk object 269"/>
          <p:cNvSpPr/>
          <p:nvPr/>
        </p:nvSpPr>
        <p:spPr>
          <a:xfrm>
            <a:off x="6227382" y="490855"/>
            <a:ext cx="1845945" cy="0"/>
          </a:xfrm>
          <a:custGeom>
            <a:avLst/>
            <a:gdLst/>
            <a:ahLst/>
            <a:cxnLst/>
            <a:rect l="l" t="t" r="r" b="b"/>
            <a:pathLst>
              <a:path w="1845945">
                <a:moveTo>
                  <a:pt x="0" y="0"/>
                </a:moveTo>
                <a:lnTo>
                  <a:pt x="1845885" y="0"/>
                </a:lnTo>
              </a:path>
            </a:pathLst>
          </a:custGeom>
          <a:ln w="13969">
            <a:solidFill>
              <a:srgbClr val="00A8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bk object 270"/>
          <p:cNvSpPr/>
          <p:nvPr/>
        </p:nvSpPr>
        <p:spPr>
          <a:xfrm>
            <a:off x="6284174" y="503555"/>
            <a:ext cx="1732280" cy="0"/>
          </a:xfrm>
          <a:custGeom>
            <a:avLst/>
            <a:gdLst/>
            <a:ahLst/>
            <a:cxnLst/>
            <a:rect l="l" t="t" r="r" b="b"/>
            <a:pathLst>
              <a:path w="1732279">
                <a:moveTo>
                  <a:pt x="0" y="0"/>
                </a:moveTo>
                <a:lnTo>
                  <a:pt x="1731699" y="0"/>
                </a:lnTo>
              </a:path>
            </a:pathLst>
          </a:custGeom>
          <a:ln w="13969">
            <a:solidFill>
              <a:srgbClr val="00A8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bk object 271"/>
          <p:cNvSpPr/>
          <p:nvPr/>
        </p:nvSpPr>
        <p:spPr>
          <a:xfrm>
            <a:off x="6349248" y="516255"/>
            <a:ext cx="1609725" cy="0"/>
          </a:xfrm>
          <a:custGeom>
            <a:avLst/>
            <a:gdLst/>
            <a:ahLst/>
            <a:cxnLst/>
            <a:rect l="l" t="t" r="r" b="b"/>
            <a:pathLst>
              <a:path w="1609725">
                <a:moveTo>
                  <a:pt x="0" y="0"/>
                </a:moveTo>
                <a:lnTo>
                  <a:pt x="1609231" y="0"/>
                </a:lnTo>
              </a:path>
            </a:pathLst>
          </a:custGeom>
          <a:ln w="13969">
            <a:solidFill>
              <a:srgbClr val="00A9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bk object 272"/>
          <p:cNvSpPr/>
          <p:nvPr/>
        </p:nvSpPr>
        <p:spPr>
          <a:xfrm>
            <a:off x="6426744" y="528955"/>
            <a:ext cx="1458595" cy="0"/>
          </a:xfrm>
          <a:custGeom>
            <a:avLst/>
            <a:gdLst/>
            <a:ahLst/>
            <a:cxnLst/>
            <a:rect l="l" t="t" r="r" b="b"/>
            <a:pathLst>
              <a:path w="1458595">
                <a:moveTo>
                  <a:pt x="0" y="0"/>
                </a:moveTo>
                <a:lnTo>
                  <a:pt x="1458530" y="0"/>
                </a:lnTo>
              </a:path>
            </a:pathLst>
          </a:custGeom>
          <a:ln w="13969">
            <a:solidFill>
              <a:srgbClr val="00A9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bk object 273"/>
          <p:cNvSpPr/>
          <p:nvPr/>
        </p:nvSpPr>
        <p:spPr>
          <a:xfrm>
            <a:off x="6511990" y="542925"/>
            <a:ext cx="1290955" cy="0"/>
          </a:xfrm>
          <a:custGeom>
            <a:avLst/>
            <a:gdLst/>
            <a:ahLst/>
            <a:cxnLst/>
            <a:rect l="l" t="t" r="r" b="b"/>
            <a:pathLst>
              <a:path w="1290954">
                <a:moveTo>
                  <a:pt x="0" y="0"/>
                </a:moveTo>
                <a:lnTo>
                  <a:pt x="1290828" y="0"/>
                </a:lnTo>
              </a:path>
            </a:pathLst>
          </a:custGeom>
          <a:ln w="13970">
            <a:solidFill>
              <a:srgbClr val="00A9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bk object 274"/>
          <p:cNvSpPr/>
          <p:nvPr/>
        </p:nvSpPr>
        <p:spPr>
          <a:xfrm>
            <a:off x="6589485" y="555625"/>
            <a:ext cx="1138555" cy="0"/>
          </a:xfrm>
          <a:custGeom>
            <a:avLst/>
            <a:gdLst/>
            <a:ahLst/>
            <a:cxnLst/>
            <a:rect l="l" t="t" r="r" b="b"/>
            <a:pathLst>
              <a:path w="1138554">
                <a:moveTo>
                  <a:pt x="0" y="0"/>
                </a:moveTo>
                <a:lnTo>
                  <a:pt x="1138371" y="0"/>
                </a:lnTo>
              </a:path>
            </a:pathLst>
          </a:custGeom>
          <a:ln w="13970">
            <a:solidFill>
              <a:srgbClr val="00AA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bk object 275"/>
          <p:cNvSpPr/>
          <p:nvPr/>
        </p:nvSpPr>
        <p:spPr>
          <a:xfrm>
            <a:off x="6666981" y="568325"/>
            <a:ext cx="986155" cy="0"/>
          </a:xfrm>
          <a:custGeom>
            <a:avLst/>
            <a:gdLst/>
            <a:ahLst/>
            <a:cxnLst/>
            <a:rect l="l" t="t" r="r" b="b"/>
            <a:pathLst>
              <a:path w="986154">
                <a:moveTo>
                  <a:pt x="0" y="0"/>
                </a:moveTo>
                <a:lnTo>
                  <a:pt x="985914" y="0"/>
                </a:lnTo>
              </a:path>
            </a:pathLst>
          </a:custGeom>
          <a:ln w="13970">
            <a:solidFill>
              <a:srgbClr val="00AA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bk object 276"/>
          <p:cNvSpPr/>
          <p:nvPr/>
        </p:nvSpPr>
        <p:spPr>
          <a:xfrm>
            <a:off x="6780530" y="581025"/>
            <a:ext cx="752475" cy="0"/>
          </a:xfrm>
          <a:custGeom>
            <a:avLst/>
            <a:gdLst/>
            <a:ahLst/>
            <a:cxnLst/>
            <a:rect l="l" t="t" r="r" b="b"/>
            <a:pathLst>
              <a:path w="752475">
                <a:moveTo>
                  <a:pt x="0" y="0"/>
                </a:moveTo>
                <a:lnTo>
                  <a:pt x="752398" y="0"/>
                </a:lnTo>
              </a:path>
            </a:pathLst>
          </a:custGeom>
          <a:ln w="13970">
            <a:solidFill>
              <a:srgbClr val="00AA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bk object 277"/>
          <p:cNvSpPr/>
          <p:nvPr/>
        </p:nvSpPr>
        <p:spPr>
          <a:xfrm>
            <a:off x="7103744" y="598169"/>
            <a:ext cx="114300" cy="0"/>
          </a:xfrm>
          <a:custGeom>
            <a:avLst/>
            <a:gdLst/>
            <a:ahLst/>
            <a:cxnLst/>
            <a:rect l="l" t="t" r="r" b="b"/>
            <a:pathLst>
              <a:path w="114300">
                <a:moveTo>
                  <a:pt x="0" y="0"/>
                </a:moveTo>
                <a:lnTo>
                  <a:pt x="113982" y="0"/>
                </a:lnTo>
              </a:path>
            </a:pathLst>
          </a:custGeom>
          <a:ln w="3175">
            <a:solidFill>
              <a:srgbClr val="00AB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bk object 278"/>
          <p:cNvSpPr/>
          <p:nvPr/>
        </p:nvSpPr>
        <p:spPr>
          <a:xfrm>
            <a:off x="7014421" y="595630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140" y="0"/>
                </a:lnTo>
              </a:path>
            </a:pathLst>
          </a:custGeom>
          <a:ln w="3175">
            <a:solidFill>
              <a:srgbClr val="00AB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bk object 279"/>
          <p:cNvSpPr/>
          <p:nvPr/>
        </p:nvSpPr>
        <p:spPr>
          <a:xfrm>
            <a:off x="6959388" y="590550"/>
            <a:ext cx="411480" cy="0"/>
          </a:xfrm>
          <a:custGeom>
            <a:avLst/>
            <a:gdLst/>
            <a:ahLst/>
            <a:cxnLst/>
            <a:rect l="l" t="t" r="r" b="b"/>
            <a:pathLst>
              <a:path w="411479">
                <a:moveTo>
                  <a:pt x="0" y="0"/>
                </a:moveTo>
                <a:lnTo>
                  <a:pt x="411082" y="0"/>
                </a:lnTo>
              </a:path>
            </a:pathLst>
          </a:custGeom>
          <a:ln w="7619">
            <a:solidFill>
              <a:srgbClr val="00AB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bk object 280"/>
          <p:cNvSpPr/>
          <p:nvPr/>
        </p:nvSpPr>
        <p:spPr>
          <a:xfrm>
            <a:off x="3810" y="203200"/>
            <a:ext cx="9140190" cy="647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bk object 281"/>
          <p:cNvSpPr/>
          <p:nvPr/>
        </p:nvSpPr>
        <p:spPr>
          <a:xfrm>
            <a:off x="0" y="247650"/>
            <a:ext cx="9144000" cy="5613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4AE4E-69CB-4DC1-9F24-DFA660DC2A7F}" type="datetime1">
              <a:rPr lang="en-US" smtClean="0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635"/>
            <a:ext cx="4046854" cy="0"/>
          </a:xfrm>
          <a:custGeom>
            <a:avLst/>
            <a:gdLst/>
            <a:ahLst/>
            <a:cxnLst/>
            <a:rect l="l" t="t" r="r" b="b"/>
            <a:pathLst>
              <a:path w="4046854">
                <a:moveTo>
                  <a:pt x="0" y="0"/>
                </a:moveTo>
                <a:lnTo>
                  <a:pt x="4046415" y="0"/>
                </a:lnTo>
              </a:path>
            </a:pathLst>
          </a:custGeom>
          <a:ln w="3175">
            <a:solidFill>
              <a:srgbClr val="00EA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5080"/>
            <a:ext cx="4067175" cy="0"/>
          </a:xfrm>
          <a:custGeom>
            <a:avLst/>
            <a:gdLst/>
            <a:ahLst/>
            <a:cxnLst/>
            <a:rect l="l" t="t" r="r" b="b"/>
            <a:pathLst>
              <a:path w="4067175">
                <a:moveTo>
                  <a:pt x="0" y="0"/>
                </a:moveTo>
                <a:lnTo>
                  <a:pt x="4066930" y="0"/>
                </a:lnTo>
              </a:path>
            </a:pathLst>
          </a:custGeom>
          <a:ln w="10159">
            <a:solidFill>
              <a:srgbClr val="00EA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3970"/>
            <a:ext cx="4087495" cy="0"/>
          </a:xfrm>
          <a:custGeom>
            <a:avLst/>
            <a:gdLst/>
            <a:ahLst/>
            <a:cxnLst/>
            <a:rect l="l" t="t" r="r" b="b"/>
            <a:pathLst>
              <a:path w="4087495">
                <a:moveTo>
                  <a:pt x="0" y="0"/>
                </a:moveTo>
                <a:lnTo>
                  <a:pt x="4087446" y="0"/>
                </a:lnTo>
              </a:path>
            </a:pathLst>
          </a:custGeom>
          <a:ln w="10159">
            <a:solidFill>
              <a:srgbClr val="00E9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669"/>
            <a:ext cx="4105910" cy="0"/>
          </a:xfrm>
          <a:custGeom>
            <a:avLst/>
            <a:gdLst/>
            <a:ahLst/>
            <a:cxnLst/>
            <a:rect l="l" t="t" r="r" b="b"/>
            <a:pathLst>
              <a:path w="4105910">
                <a:moveTo>
                  <a:pt x="0" y="0"/>
                </a:moveTo>
                <a:lnTo>
                  <a:pt x="4105613" y="0"/>
                </a:lnTo>
              </a:path>
            </a:pathLst>
          </a:custGeom>
          <a:ln w="3175">
            <a:solidFill>
              <a:srgbClr val="00E8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21590"/>
            <a:ext cx="4093845" cy="0"/>
          </a:xfrm>
          <a:custGeom>
            <a:avLst/>
            <a:gdLst/>
            <a:ahLst/>
            <a:cxnLst/>
            <a:rect l="l" t="t" r="r" b="b"/>
            <a:pathLst>
              <a:path w="4093845">
                <a:moveTo>
                  <a:pt x="0" y="0"/>
                </a:moveTo>
                <a:lnTo>
                  <a:pt x="4093307" y="0"/>
                </a:lnTo>
              </a:path>
            </a:pathLst>
          </a:custGeom>
          <a:ln w="7620">
            <a:solidFill>
              <a:srgbClr val="00E8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0" y="32384"/>
            <a:ext cx="4133850" cy="0"/>
          </a:xfrm>
          <a:custGeom>
            <a:avLst/>
            <a:gdLst/>
            <a:ahLst/>
            <a:cxnLst/>
            <a:rect l="l" t="t" r="r" b="b"/>
            <a:pathLst>
              <a:path w="4133850">
                <a:moveTo>
                  <a:pt x="0" y="0"/>
                </a:moveTo>
                <a:lnTo>
                  <a:pt x="4133722" y="0"/>
                </a:lnTo>
              </a:path>
            </a:pathLst>
          </a:custGeom>
          <a:ln w="8889">
            <a:solidFill>
              <a:srgbClr val="00E7F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0" y="41909"/>
            <a:ext cx="4162425" cy="0"/>
          </a:xfrm>
          <a:custGeom>
            <a:avLst/>
            <a:gdLst/>
            <a:ahLst/>
            <a:cxnLst/>
            <a:rect l="l" t="t" r="r" b="b"/>
            <a:pathLst>
              <a:path w="4162425">
                <a:moveTo>
                  <a:pt x="0" y="0"/>
                </a:moveTo>
                <a:lnTo>
                  <a:pt x="4161832" y="0"/>
                </a:lnTo>
              </a:path>
            </a:pathLst>
          </a:custGeom>
          <a:ln w="10160">
            <a:solidFill>
              <a:srgbClr val="00E6F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0" y="50800"/>
            <a:ext cx="4186554" cy="0"/>
          </a:xfrm>
          <a:custGeom>
            <a:avLst/>
            <a:gdLst/>
            <a:ahLst/>
            <a:cxnLst/>
            <a:rect l="l" t="t" r="r" b="b"/>
            <a:pathLst>
              <a:path w="4186554">
                <a:moveTo>
                  <a:pt x="0" y="0"/>
                </a:moveTo>
                <a:lnTo>
                  <a:pt x="4186428" y="0"/>
                </a:lnTo>
              </a:path>
            </a:pathLst>
          </a:custGeom>
          <a:ln w="10159">
            <a:solidFill>
              <a:srgbClr val="00E5F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64135"/>
            <a:ext cx="4210050" cy="0"/>
          </a:xfrm>
          <a:custGeom>
            <a:avLst/>
            <a:gdLst/>
            <a:ahLst/>
            <a:cxnLst/>
            <a:rect l="l" t="t" r="r" b="b"/>
            <a:pathLst>
              <a:path w="4210050">
                <a:moveTo>
                  <a:pt x="0" y="0"/>
                </a:moveTo>
                <a:lnTo>
                  <a:pt x="4209599" y="0"/>
                </a:lnTo>
              </a:path>
            </a:pathLst>
          </a:custGeom>
          <a:ln w="3175">
            <a:solidFill>
              <a:srgbClr val="00E4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0" y="59055"/>
            <a:ext cx="4195445" cy="0"/>
          </a:xfrm>
          <a:custGeom>
            <a:avLst/>
            <a:gdLst/>
            <a:ahLst/>
            <a:cxnLst/>
            <a:rect l="l" t="t" r="r" b="b"/>
            <a:pathLst>
              <a:path w="4195445">
                <a:moveTo>
                  <a:pt x="0" y="0"/>
                </a:moveTo>
                <a:lnTo>
                  <a:pt x="4195212" y="0"/>
                </a:lnTo>
              </a:path>
            </a:pathLst>
          </a:custGeom>
          <a:ln w="8890">
            <a:solidFill>
              <a:srgbClr val="00E4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0" y="68580"/>
            <a:ext cx="4241165" cy="0"/>
          </a:xfrm>
          <a:custGeom>
            <a:avLst/>
            <a:gdLst/>
            <a:ahLst/>
            <a:cxnLst/>
            <a:rect l="l" t="t" r="r" b="b"/>
            <a:pathLst>
              <a:path w="4241165">
                <a:moveTo>
                  <a:pt x="0" y="0"/>
                </a:moveTo>
                <a:lnTo>
                  <a:pt x="4240934" y="0"/>
                </a:lnTo>
              </a:path>
            </a:pathLst>
          </a:custGeom>
          <a:ln w="10159">
            <a:solidFill>
              <a:srgbClr val="00E3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0" y="78105"/>
            <a:ext cx="4270375" cy="0"/>
          </a:xfrm>
          <a:custGeom>
            <a:avLst/>
            <a:gdLst/>
            <a:ahLst/>
            <a:cxnLst/>
            <a:rect l="l" t="t" r="r" b="b"/>
            <a:pathLst>
              <a:path w="4270375">
                <a:moveTo>
                  <a:pt x="0" y="0"/>
                </a:moveTo>
                <a:lnTo>
                  <a:pt x="4270181" y="0"/>
                </a:lnTo>
              </a:path>
            </a:pathLst>
          </a:custGeom>
          <a:ln w="8890">
            <a:solidFill>
              <a:srgbClr val="00E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0" y="87630"/>
            <a:ext cx="4304030" cy="0"/>
          </a:xfrm>
          <a:custGeom>
            <a:avLst/>
            <a:gdLst/>
            <a:ahLst/>
            <a:cxnLst/>
            <a:rect l="l" t="t" r="r" b="b"/>
            <a:pathLst>
              <a:path w="4304030">
                <a:moveTo>
                  <a:pt x="0" y="0"/>
                </a:moveTo>
                <a:lnTo>
                  <a:pt x="4303606" y="0"/>
                </a:lnTo>
              </a:path>
            </a:pathLst>
          </a:custGeom>
          <a:ln w="10159">
            <a:solidFill>
              <a:srgbClr val="00E1F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9109641" y="82550"/>
            <a:ext cx="34925" cy="10160"/>
          </a:xfrm>
          <a:custGeom>
            <a:avLst/>
            <a:gdLst/>
            <a:ahLst/>
            <a:cxnLst/>
            <a:rect l="l" t="t" r="r" b="b"/>
            <a:pathLst>
              <a:path w="34925" h="10159">
                <a:moveTo>
                  <a:pt x="34358" y="0"/>
                </a:moveTo>
                <a:lnTo>
                  <a:pt x="27486" y="0"/>
                </a:lnTo>
                <a:lnTo>
                  <a:pt x="0" y="10159"/>
                </a:lnTo>
                <a:lnTo>
                  <a:pt x="34358" y="10159"/>
                </a:lnTo>
                <a:lnTo>
                  <a:pt x="34358" y="0"/>
                </a:lnTo>
                <a:close/>
              </a:path>
            </a:pathLst>
          </a:custGeom>
          <a:solidFill>
            <a:srgbClr val="00E1F1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0" y="96519"/>
            <a:ext cx="4333240" cy="0"/>
          </a:xfrm>
          <a:custGeom>
            <a:avLst/>
            <a:gdLst/>
            <a:ahLst/>
            <a:cxnLst/>
            <a:rect l="l" t="t" r="r" b="b"/>
            <a:pathLst>
              <a:path w="4333240">
                <a:moveTo>
                  <a:pt x="0" y="0"/>
                </a:moveTo>
                <a:lnTo>
                  <a:pt x="4332853" y="0"/>
                </a:lnTo>
              </a:path>
            </a:pathLst>
          </a:custGeom>
          <a:ln w="10159">
            <a:solidFill>
              <a:srgbClr val="00E0F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9085591" y="91439"/>
            <a:ext cx="58419" cy="10160"/>
          </a:xfrm>
          <a:custGeom>
            <a:avLst/>
            <a:gdLst/>
            <a:ahLst/>
            <a:cxnLst/>
            <a:rect l="l" t="t" r="r" b="b"/>
            <a:pathLst>
              <a:path w="58420" h="10159">
                <a:moveTo>
                  <a:pt x="58408" y="0"/>
                </a:moveTo>
                <a:lnTo>
                  <a:pt x="27486" y="0"/>
                </a:lnTo>
                <a:lnTo>
                  <a:pt x="0" y="10159"/>
                </a:lnTo>
                <a:lnTo>
                  <a:pt x="58408" y="10159"/>
                </a:lnTo>
                <a:lnTo>
                  <a:pt x="58408" y="0"/>
                </a:lnTo>
                <a:close/>
              </a:path>
            </a:pathLst>
          </a:custGeom>
          <a:solidFill>
            <a:srgbClr val="00E0F1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0" y="105410"/>
            <a:ext cx="4362450" cy="0"/>
          </a:xfrm>
          <a:custGeom>
            <a:avLst/>
            <a:gdLst/>
            <a:ahLst/>
            <a:cxnLst/>
            <a:rect l="l" t="t" r="r" b="b"/>
            <a:pathLst>
              <a:path w="4362450">
                <a:moveTo>
                  <a:pt x="0" y="0"/>
                </a:moveTo>
                <a:lnTo>
                  <a:pt x="4362100" y="0"/>
                </a:lnTo>
              </a:path>
            </a:pathLst>
          </a:custGeom>
          <a:ln w="10160">
            <a:solidFill>
              <a:srgbClr val="00D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9061540" y="100330"/>
            <a:ext cx="82550" cy="10160"/>
          </a:xfrm>
          <a:custGeom>
            <a:avLst/>
            <a:gdLst/>
            <a:ahLst/>
            <a:cxnLst/>
            <a:rect l="l" t="t" r="r" b="b"/>
            <a:pathLst>
              <a:path w="82550" h="10160">
                <a:moveTo>
                  <a:pt x="82459" y="0"/>
                </a:moveTo>
                <a:lnTo>
                  <a:pt x="27486" y="0"/>
                </a:lnTo>
                <a:lnTo>
                  <a:pt x="0" y="10160"/>
                </a:lnTo>
                <a:lnTo>
                  <a:pt x="82459" y="10160"/>
                </a:lnTo>
                <a:lnTo>
                  <a:pt x="82459" y="0"/>
                </a:lnTo>
                <a:close/>
              </a:path>
            </a:pathLst>
          </a:custGeom>
          <a:solidFill>
            <a:srgbClr val="00DFF0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0" y="114300"/>
            <a:ext cx="4391660" cy="0"/>
          </a:xfrm>
          <a:custGeom>
            <a:avLst/>
            <a:gdLst/>
            <a:ahLst/>
            <a:cxnLst/>
            <a:rect l="l" t="t" r="r" b="b"/>
            <a:pathLst>
              <a:path w="4391660">
                <a:moveTo>
                  <a:pt x="0" y="0"/>
                </a:moveTo>
                <a:lnTo>
                  <a:pt x="4391347" y="0"/>
                </a:lnTo>
              </a:path>
            </a:pathLst>
          </a:custGeom>
          <a:ln w="10159">
            <a:solidFill>
              <a:srgbClr val="00D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9037490" y="114300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09" y="0"/>
                </a:lnTo>
              </a:path>
            </a:pathLst>
          </a:custGeom>
          <a:ln w="10159">
            <a:solidFill>
              <a:srgbClr val="00D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0" y="123825"/>
            <a:ext cx="4420870" cy="0"/>
          </a:xfrm>
          <a:custGeom>
            <a:avLst/>
            <a:gdLst/>
            <a:ahLst/>
            <a:cxnLst/>
            <a:rect l="l" t="t" r="r" b="b"/>
            <a:pathLst>
              <a:path w="4420870">
                <a:moveTo>
                  <a:pt x="0" y="0"/>
                </a:moveTo>
                <a:lnTo>
                  <a:pt x="4420593" y="0"/>
                </a:lnTo>
              </a:path>
            </a:pathLst>
          </a:custGeom>
          <a:ln w="8890">
            <a:solidFill>
              <a:srgbClr val="00DD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9013439" y="123825"/>
            <a:ext cx="130810" cy="0"/>
          </a:xfrm>
          <a:custGeom>
            <a:avLst/>
            <a:gdLst/>
            <a:ahLst/>
            <a:cxnLst/>
            <a:rect l="l" t="t" r="r" b="b"/>
            <a:pathLst>
              <a:path w="130809">
                <a:moveTo>
                  <a:pt x="0" y="0"/>
                </a:moveTo>
                <a:lnTo>
                  <a:pt x="130560" y="0"/>
                </a:lnTo>
              </a:path>
            </a:pathLst>
          </a:custGeom>
          <a:ln w="8890">
            <a:solidFill>
              <a:srgbClr val="00DD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0" y="133350"/>
            <a:ext cx="4454525" cy="0"/>
          </a:xfrm>
          <a:custGeom>
            <a:avLst/>
            <a:gdLst/>
            <a:ahLst/>
            <a:cxnLst/>
            <a:rect l="l" t="t" r="r" b="b"/>
            <a:pathLst>
              <a:path w="4454525">
                <a:moveTo>
                  <a:pt x="0" y="0"/>
                </a:moveTo>
                <a:lnTo>
                  <a:pt x="4454018" y="0"/>
                </a:lnTo>
              </a:path>
            </a:pathLst>
          </a:custGeom>
          <a:ln w="10159">
            <a:solidFill>
              <a:srgbClr val="00DC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8985953" y="133350"/>
            <a:ext cx="158115" cy="0"/>
          </a:xfrm>
          <a:custGeom>
            <a:avLst/>
            <a:gdLst/>
            <a:ahLst/>
            <a:cxnLst/>
            <a:rect l="l" t="t" r="r" b="b"/>
            <a:pathLst>
              <a:path w="158115">
                <a:moveTo>
                  <a:pt x="0" y="0"/>
                </a:moveTo>
                <a:lnTo>
                  <a:pt x="158046" y="0"/>
                </a:lnTo>
              </a:path>
            </a:pathLst>
          </a:custGeom>
          <a:ln w="10159">
            <a:solidFill>
              <a:srgbClr val="00DC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0" y="142239"/>
            <a:ext cx="4483735" cy="0"/>
          </a:xfrm>
          <a:custGeom>
            <a:avLst/>
            <a:gdLst/>
            <a:ahLst/>
            <a:cxnLst/>
            <a:rect l="l" t="t" r="r" b="b"/>
            <a:pathLst>
              <a:path w="4483735">
                <a:moveTo>
                  <a:pt x="0" y="0"/>
                </a:moveTo>
                <a:lnTo>
                  <a:pt x="4483265" y="0"/>
                </a:lnTo>
              </a:path>
            </a:pathLst>
          </a:custGeom>
          <a:ln w="10160">
            <a:solidFill>
              <a:srgbClr val="00DB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8961902" y="142239"/>
            <a:ext cx="182245" cy="0"/>
          </a:xfrm>
          <a:custGeom>
            <a:avLst/>
            <a:gdLst/>
            <a:ahLst/>
            <a:cxnLst/>
            <a:rect l="l" t="t" r="r" b="b"/>
            <a:pathLst>
              <a:path w="182245">
                <a:moveTo>
                  <a:pt x="0" y="0"/>
                </a:moveTo>
                <a:lnTo>
                  <a:pt x="182097" y="0"/>
                </a:lnTo>
              </a:path>
            </a:pathLst>
          </a:custGeom>
          <a:ln w="10160">
            <a:solidFill>
              <a:srgbClr val="00DB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0" y="153670"/>
            <a:ext cx="4506595" cy="0"/>
          </a:xfrm>
          <a:custGeom>
            <a:avLst/>
            <a:gdLst/>
            <a:ahLst/>
            <a:cxnLst/>
            <a:rect l="l" t="t" r="r" b="b"/>
            <a:pathLst>
              <a:path w="4506595">
                <a:moveTo>
                  <a:pt x="0" y="0"/>
                </a:moveTo>
                <a:lnTo>
                  <a:pt x="4506128" y="0"/>
                </a:lnTo>
              </a:path>
            </a:pathLst>
          </a:custGeom>
          <a:ln w="507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0" y="148589"/>
            <a:ext cx="4487545" cy="0"/>
          </a:xfrm>
          <a:custGeom>
            <a:avLst/>
            <a:gdLst/>
            <a:ahLst/>
            <a:cxnLst/>
            <a:rect l="l" t="t" r="r" b="b"/>
            <a:pathLst>
              <a:path w="4487545">
                <a:moveTo>
                  <a:pt x="0" y="0"/>
                </a:moveTo>
                <a:lnTo>
                  <a:pt x="4487443" y="0"/>
                </a:lnTo>
              </a:path>
            </a:pathLst>
          </a:custGeom>
          <a:ln w="507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8937852" y="151129"/>
            <a:ext cx="206375" cy="0"/>
          </a:xfrm>
          <a:custGeom>
            <a:avLst/>
            <a:gdLst/>
            <a:ahLst/>
            <a:cxnLst/>
            <a:rect l="l" t="t" r="r" b="b"/>
            <a:pathLst>
              <a:path w="206375">
                <a:moveTo>
                  <a:pt x="0" y="0"/>
                </a:moveTo>
                <a:lnTo>
                  <a:pt x="206148" y="0"/>
                </a:lnTo>
              </a:path>
            </a:pathLst>
          </a:custGeom>
          <a:ln w="1015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0" y="160020"/>
            <a:ext cx="4552950" cy="0"/>
          </a:xfrm>
          <a:custGeom>
            <a:avLst/>
            <a:gdLst/>
            <a:ahLst/>
            <a:cxnLst/>
            <a:rect l="l" t="t" r="r" b="b"/>
            <a:pathLst>
              <a:path w="4552950">
                <a:moveTo>
                  <a:pt x="0" y="0"/>
                </a:moveTo>
                <a:lnTo>
                  <a:pt x="4552605" y="0"/>
                </a:lnTo>
              </a:path>
            </a:pathLst>
          </a:custGeom>
          <a:ln w="10159">
            <a:solidFill>
              <a:srgbClr val="00D9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8913800" y="160020"/>
            <a:ext cx="230504" cy="0"/>
          </a:xfrm>
          <a:custGeom>
            <a:avLst/>
            <a:gdLst/>
            <a:ahLst/>
            <a:cxnLst/>
            <a:rect l="l" t="t" r="r" b="b"/>
            <a:pathLst>
              <a:path w="230504">
                <a:moveTo>
                  <a:pt x="0" y="0"/>
                </a:moveTo>
                <a:lnTo>
                  <a:pt x="230198" y="0"/>
                </a:lnTo>
              </a:path>
            </a:pathLst>
          </a:custGeom>
          <a:ln w="10159">
            <a:solidFill>
              <a:srgbClr val="00D9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0" y="169545"/>
            <a:ext cx="4589145" cy="0"/>
          </a:xfrm>
          <a:custGeom>
            <a:avLst/>
            <a:gdLst/>
            <a:ahLst/>
            <a:cxnLst/>
            <a:rect l="l" t="t" r="r" b="b"/>
            <a:pathLst>
              <a:path w="4589145">
                <a:moveTo>
                  <a:pt x="0" y="0"/>
                </a:moveTo>
                <a:lnTo>
                  <a:pt x="4588753" y="0"/>
                </a:lnTo>
              </a:path>
            </a:pathLst>
          </a:custGeom>
          <a:ln w="8890">
            <a:solidFill>
              <a:srgbClr val="00D8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8889750" y="169545"/>
            <a:ext cx="254635" cy="0"/>
          </a:xfrm>
          <a:custGeom>
            <a:avLst/>
            <a:gdLst/>
            <a:ahLst/>
            <a:cxnLst/>
            <a:rect l="l" t="t" r="r" b="b"/>
            <a:pathLst>
              <a:path w="254634">
                <a:moveTo>
                  <a:pt x="0" y="0"/>
                </a:moveTo>
                <a:lnTo>
                  <a:pt x="254249" y="0"/>
                </a:lnTo>
              </a:path>
            </a:pathLst>
          </a:custGeom>
          <a:ln w="8890">
            <a:solidFill>
              <a:srgbClr val="00D8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0" y="179070"/>
            <a:ext cx="4630420" cy="0"/>
          </a:xfrm>
          <a:custGeom>
            <a:avLst/>
            <a:gdLst/>
            <a:ahLst/>
            <a:cxnLst/>
            <a:rect l="l" t="t" r="r" b="b"/>
            <a:pathLst>
              <a:path w="4630420">
                <a:moveTo>
                  <a:pt x="0" y="0"/>
                </a:moveTo>
                <a:lnTo>
                  <a:pt x="4630066" y="0"/>
                </a:lnTo>
              </a:path>
            </a:pathLst>
          </a:custGeom>
          <a:ln w="10159">
            <a:solidFill>
              <a:srgbClr val="00D7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8862264" y="179070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735" y="0"/>
                </a:lnTo>
              </a:path>
            </a:pathLst>
          </a:custGeom>
          <a:ln w="10159">
            <a:solidFill>
              <a:srgbClr val="00D7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0" y="187960"/>
            <a:ext cx="4666615" cy="0"/>
          </a:xfrm>
          <a:custGeom>
            <a:avLst/>
            <a:gdLst/>
            <a:ahLst/>
            <a:cxnLst/>
            <a:rect l="l" t="t" r="r" b="b"/>
            <a:pathLst>
              <a:path w="4666615">
                <a:moveTo>
                  <a:pt x="0" y="0"/>
                </a:moveTo>
                <a:lnTo>
                  <a:pt x="4666215" y="0"/>
                </a:lnTo>
              </a:path>
            </a:pathLst>
          </a:custGeom>
          <a:ln w="10160">
            <a:solidFill>
              <a:srgbClr val="00D6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8838213" y="187960"/>
            <a:ext cx="306070" cy="0"/>
          </a:xfrm>
          <a:custGeom>
            <a:avLst/>
            <a:gdLst/>
            <a:ahLst/>
            <a:cxnLst/>
            <a:rect l="l" t="t" r="r" b="b"/>
            <a:pathLst>
              <a:path w="306070">
                <a:moveTo>
                  <a:pt x="0" y="0"/>
                </a:moveTo>
                <a:lnTo>
                  <a:pt x="305786" y="0"/>
                </a:lnTo>
              </a:path>
            </a:pathLst>
          </a:custGeom>
          <a:ln w="10160">
            <a:solidFill>
              <a:srgbClr val="00D6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0" y="196850"/>
            <a:ext cx="4702810" cy="0"/>
          </a:xfrm>
          <a:custGeom>
            <a:avLst/>
            <a:gdLst/>
            <a:ahLst/>
            <a:cxnLst/>
            <a:rect l="l" t="t" r="r" b="b"/>
            <a:pathLst>
              <a:path w="4702810">
                <a:moveTo>
                  <a:pt x="0" y="0"/>
                </a:moveTo>
                <a:lnTo>
                  <a:pt x="4702364" y="0"/>
                </a:lnTo>
              </a:path>
            </a:pathLst>
          </a:custGeom>
          <a:ln w="10159">
            <a:solidFill>
              <a:srgbClr val="00D5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8814162" y="196850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29837" y="0"/>
                </a:lnTo>
              </a:path>
            </a:pathLst>
          </a:custGeom>
          <a:ln w="10159">
            <a:solidFill>
              <a:srgbClr val="00D5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0" y="205740"/>
            <a:ext cx="4739005" cy="0"/>
          </a:xfrm>
          <a:custGeom>
            <a:avLst/>
            <a:gdLst/>
            <a:ahLst/>
            <a:cxnLst/>
            <a:rect l="l" t="t" r="r" b="b"/>
            <a:pathLst>
              <a:path w="4739005">
                <a:moveTo>
                  <a:pt x="0" y="0"/>
                </a:moveTo>
                <a:lnTo>
                  <a:pt x="4738512" y="0"/>
                </a:lnTo>
              </a:path>
            </a:pathLst>
          </a:custGeom>
          <a:ln w="10160">
            <a:solidFill>
              <a:srgbClr val="00D4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8790112" y="205740"/>
            <a:ext cx="354330" cy="0"/>
          </a:xfrm>
          <a:custGeom>
            <a:avLst/>
            <a:gdLst/>
            <a:ahLst/>
            <a:cxnLst/>
            <a:rect l="l" t="t" r="r" b="b"/>
            <a:pathLst>
              <a:path w="354329">
                <a:moveTo>
                  <a:pt x="0" y="0"/>
                </a:moveTo>
                <a:lnTo>
                  <a:pt x="353887" y="0"/>
                </a:lnTo>
              </a:path>
            </a:pathLst>
          </a:custGeom>
          <a:ln w="10160">
            <a:solidFill>
              <a:srgbClr val="00D4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0" y="215265"/>
            <a:ext cx="4775200" cy="0"/>
          </a:xfrm>
          <a:custGeom>
            <a:avLst/>
            <a:gdLst/>
            <a:ahLst/>
            <a:cxnLst/>
            <a:rect l="l" t="t" r="r" b="b"/>
            <a:pathLst>
              <a:path w="4775200">
                <a:moveTo>
                  <a:pt x="0" y="0"/>
                </a:moveTo>
                <a:lnTo>
                  <a:pt x="4774661" y="0"/>
                </a:lnTo>
              </a:path>
            </a:pathLst>
          </a:custGeom>
          <a:ln w="8889">
            <a:solidFill>
              <a:srgbClr val="00D3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8766061" y="215265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38" y="0"/>
                </a:lnTo>
              </a:path>
            </a:pathLst>
          </a:custGeom>
          <a:ln w="8889">
            <a:solidFill>
              <a:srgbClr val="00D3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0" y="224790"/>
            <a:ext cx="4816475" cy="0"/>
          </a:xfrm>
          <a:custGeom>
            <a:avLst/>
            <a:gdLst/>
            <a:ahLst/>
            <a:cxnLst/>
            <a:rect l="l" t="t" r="r" b="b"/>
            <a:pathLst>
              <a:path w="4816475">
                <a:moveTo>
                  <a:pt x="0" y="0"/>
                </a:moveTo>
                <a:lnTo>
                  <a:pt x="4815974" y="0"/>
                </a:lnTo>
              </a:path>
            </a:pathLst>
          </a:custGeom>
          <a:ln w="10160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8747283" y="226059"/>
            <a:ext cx="396875" cy="0"/>
          </a:xfrm>
          <a:custGeom>
            <a:avLst/>
            <a:gdLst/>
            <a:ahLst/>
            <a:cxnLst/>
            <a:rect l="l" t="t" r="r" b="b"/>
            <a:pathLst>
              <a:path w="396875">
                <a:moveTo>
                  <a:pt x="0" y="0"/>
                </a:moveTo>
                <a:lnTo>
                  <a:pt x="396716" y="0"/>
                </a:lnTo>
              </a:path>
            </a:pathLst>
          </a:custGeom>
          <a:ln w="7620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8762625" y="220979"/>
            <a:ext cx="381635" cy="0"/>
          </a:xfrm>
          <a:custGeom>
            <a:avLst/>
            <a:gdLst/>
            <a:ahLst/>
            <a:cxnLst/>
            <a:rect l="l" t="t" r="r" b="b"/>
            <a:pathLst>
              <a:path w="381634">
                <a:moveTo>
                  <a:pt x="0" y="0"/>
                </a:moveTo>
                <a:lnTo>
                  <a:pt x="381374" y="0"/>
                </a:lnTo>
              </a:path>
            </a:pathLst>
          </a:custGeom>
          <a:ln w="3175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0" y="233679"/>
            <a:ext cx="4852670" cy="0"/>
          </a:xfrm>
          <a:custGeom>
            <a:avLst/>
            <a:gdLst/>
            <a:ahLst/>
            <a:cxnLst/>
            <a:rect l="l" t="t" r="r" b="b"/>
            <a:pathLst>
              <a:path w="4852670">
                <a:moveTo>
                  <a:pt x="0" y="0"/>
                </a:moveTo>
                <a:lnTo>
                  <a:pt x="4852123" y="0"/>
                </a:lnTo>
              </a:path>
            </a:pathLst>
          </a:custGeom>
          <a:ln w="10159">
            <a:solidFill>
              <a:srgbClr val="00D1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8707596" y="233679"/>
            <a:ext cx="436880" cy="0"/>
          </a:xfrm>
          <a:custGeom>
            <a:avLst/>
            <a:gdLst/>
            <a:ahLst/>
            <a:cxnLst/>
            <a:rect l="l" t="t" r="r" b="b"/>
            <a:pathLst>
              <a:path w="436879">
                <a:moveTo>
                  <a:pt x="0" y="0"/>
                </a:moveTo>
                <a:lnTo>
                  <a:pt x="436403" y="0"/>
                </a:lnTo>
              </a:path>
            </a:pathLst>
          </a:custGeom>
          <a:ln w="10159">
            <a:solidFill>
              <a:srgbClr val="00D1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0" y="242570"/>
            <a:ext cx="4888865" cy="0"/>
          </a:xfrm>
          <a:custGeom>
            <a:avLst/>
            <a:gdLst/>
            <a:ahLst/>
            <a:cxnLst/>
            <a:rect l="l" t="t" r="r" b="b"/>
            <a:pathLst>
              <a:path w="4888865">
                <a:moveTo>
                  <a:pt x="0" y="0"/>
                </a:moveTo>
                <a:lnTo>
                  <a:pt x="4888272" y="0"/>
                </a:lnTo>
              </a:path>
            </a:pathLst>
          </a:custGeom>
          <a:ln w="10159">
            <a:solidFill>
              <a:srgbClr val="00D0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8679815" y="242570"/>
            <a:ext cx="464184" cy="0"/>
          </a:xfrm>
          <a:custGeom>
            <a:avLst/>
            <a:gdLst/>
            <a:ahLst/>
            <a:cxnLst/>
            <a:rect l="l" t="t" r="r" b="b"/>
            <a:pathLst>
              <a:path w="464184">
                <a:moveTo>
                  <a:pt x="0" y="0"/>
                </a:moveTo>
                <a:lnTo>
                  <a:pt x="464184" y="0"/>
                </a:lnTo>
              </a:path>
            </a:pathLst>
          </a:custGeom>
          <a:ln w="10159">
            <a:solidFill>
              <a:srgbClr val="00D0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0" y="251459"/>
            <a:ext cx="4924425" cy="0"/>
          </a:xfrm>
          <a:custGeom>
            <a:avLst/>
            <a:gdLst/>
            <a:ahLst/>
            <a:cxnLst/>
            <a:rect l="l" t="t" r="r" b="b"/>
            <a:pathLst>
              <a:path w="4924425">
                <a:moveTo>
                  <a:pt x="0" y="0"/>
                </a:moveTo>
                <a:lnTo>
                  <a:pt x="4924420" y="0"/>
                </a:lnTo>
              </a:path>
            </a:pathLst>
          </a:custGeom>
          <a:ln w="10160">
            <a:solidFill>
              <a:srgbClr val="00CF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8652033" y="251459"/>
            <a:ext cx="492125" cy="0"/>
          </a:xfrm>
          <a:custGeom>
            <a:avLst/>
            <a:gdLst/>
            <a:ahLst/>
            <a:cxnLst/>
            <a:rect l="l" t="t" r="r" b="b"/>
            <a:pathLst>
              <a:path w="492125">
                <a:moveTo>
                  <a:pt x="0" y="0"/>
                </a:moveTo>
                <a:lnTo>
                  <a:pt x="491966" y="0"/>
                </a:lnTo>
              </a:path>
            </a:pathLst>
          </a:custGeom>
          <a:ln w="10160">
            <a:solidFill>
              <a:srgbClr val="00CF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0" y="260984"/>
            <a:ext cx="4960620" cy="0"/>
          </a:xfrm>
          <a:custGeom>
            <a:avLst/>
            <a:gdLst/>
            <a:ahLst/>
            <a:cxnLst/>
            <a:rect l="l" t="t" r="r" b="b"/>
            <a:pathLst>
              <a:path w="4960620">
                <a:moveTo>
                  <a:pt x="0" y="0"/>
                </a:moveTo>
                <a:lnTo>
                  <a:pt x="4960569" y="0"/>
                </a:lnTo>
              </a:path>
            </a:pathLst>
          </a:custGeom>
          <a:ln w="8889">
            <a:solidFill>
              <a:srgbClr val="00CEE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8624252" y="260984"/>
            <a:ext cx="520065" cy="0"/>
          </a:xfrm>
          <a:custGeom>
            <a:avLst/>
            <a:gdLst/>
            <a:ahLst/>
            <a:cxnLst/>
            <a:rect l="l" t="t" r="r" b="b"/>
            <a:pathLst>
              <a:path w="520065">
                <a:moveTo>
                  <a:pt x="0" y="0"/>
                </a:moveTo>
                <a:lnTo>
                  <a:pt x="519747" y="0"/>
                </a:lnTo>
              </a:path>
            </a:pathLst>
          </a:custGeom>
          <a:ln w="8889">
            <a:solidFill>
              <a:srgbClr val="00CEE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0" y="270509"/>
            <a:ext cx="5001895" cy="0"/>
          </a:xfrm>
          <a:custGeom>
            <a:avLst/>
            <a:gdLst/>
            <a:ahLst/>
            <a:cxnLst/>
            <a:rect l="l" t="t" r="r" b="b"/>
            <a:pathLst>
              <a:path w="5001895">
                <a:moveTo>
                  <a:pt x="0" y="0"/>
                </a:moveTo>
                <a:lnTo>
                  <a:pt x="5001882" y="0"/>
                </a:lnTo>
              </a:path>
            </a:pathLst>
          </a:custGeom>
          <a:ln w="10160">
            <a:solidFill>
              <a:srgbClr val="00CD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8592502" y="270509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5">
                <a:moveTo>
                  <a:pt x="0" y="0"/>
                </a:moveTo>
                <a:lnTo>
                  <a:pt x="551497" y="0"/>
                </a:lnTo>
              </a:path>
            </a:pathLst>
          </a:custGeom>
          <a:ln w="10160">
            <a:solidFill>
              <a:srgbClr val="00CD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0" y="279400"/>
            <a:ext cx="5038090" cy="0"/>
          </a:xfrm>
          <a:custGeom>
            <a:avLst/>
            <a:gdLst/>
            <a:ahLst/>
            <a:cxnLst/>
            <a:rect l="l" t="t" r="r" b="b"/>
            <a:pathLst>
              <a:path w="5038090">
                <a:moveTo>
                  <a:pt x="0" y="0"/>
                </a:moveTo>
                <a:lnTo>
                  <a:pt x="5038031" y="0"/>
                </a:lnTo>
              </a:path>
            </a:pathLst>
          </a:custGeom>
          <a:ln w="10159">
            <a:solidFill>
              <a:srgbClr val="00CC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8564721" y="279400"/>
            <a:ext cx="579755" cy="0"/>
          </a:xfrm>
          <a:custGeom>
            <a:avLst/>
            <a:gdLst/>
            <a:ahLst/>
            <a:cxnLst/>
            <a:rect l="l" t="t" r="r" b="b"/>
            <a:pathLst>
              <a:path w="579754">
                <a:moveTo>
                  <a:pt x="0" y="0"/>
                </a:moveTo>
                <a:lnTo>
                  <a:pt x="579278" y="0"/>
                </a:lnTo>
              </a:path>
            </a:pathLst>
          </a:custGeom>
          <a:ln w="10159">
            <a:solidFill>
              <a:srgbClr val="00CC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0" y="288290"/>
            <a:ext cx="5074285" cy="0"/>
          </a:xfrm>
          <a:custGeom>
            <a:avLst/>
            <a:gdLst/>
            <a:ahLst/>
            <a:cxnLst/>
            <a:rect l="l" t="t" r="r" b="b"/>
            <a:pathLst>
              <a:path w="5074285">
                <a:moveTo>
                  <a:pt x="0" y="0"/>
                </a:moveTo>
                <a:lnTo>
                  <a:pt x="5074179" y="0"/>
                </a:lnTo>
              </a:path>
            </a:pathLst>
          </a:custGeom>
          <a:ln w="10160">
            <a:solidFill>
              <a:srgbClr val="00CC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8536940" y="2882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7060" y="0"/>
                </a:lnTo>
              </a:path>
            </a:pathLst>
          </a:custGeom>
          <a:ln w="10160">
            <a:solidFill>
              <a:srgbClr val="00CC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0" y="297179"/>
            <a:ext cx="5110480" cy="0"/>
          </a:xfrm>
          <a:custGeom>
            <a:avLst/>
            <a:gdLst/>
            <a:ahLst/>
            <a:cxnLst/>
            <a:rect l="l" t="t" r="r" b="b"/>
            <a:pathLst>
              <a:path w="5110480">
                <a:moveTo>
                  <a:pt x="0" y="0"/>
                </a:moveTo>
                <a:lnTo>
                  <a:pt x="5110328" y="0"/>
                </a:lnTo>
              </a:path>
            </a:pathLst>
          </a:custGeom>
          <a:ln w="10159">
            <a:solidFill>
              <a:srgbClr val="00C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8509158" y="297179"/>
            <a:ext cx="635000" cy="0"/>
          </a:xfrm>
          <a:custGeom>
            <a:avLst/>
            <a:gdLst/>
            <a:ahLst/>
            <a:cxnLst/>
            <a:rect l="l" t="t" r="r" b="b"/>
            <a:pathLst>
              <a:path w="635000">
                <a:moveTo>
                  <a:pt x="0" y="0"/>
                </a:moveTo>
                <a:lnTo>
                  <a:pt x="634841" y="0"/>
                </a:lnTo>
              </a:path>
            </a:pathLst>
          </a:custGeom>
          <a:ln w="10159">
            <a:solidFill>
              <a:srgbClr val="00C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0" y="306704"/>
            <a:ext cx="5146675" cy="0"/>
          </a:xfrm>
          <a:custGeom>
            <a:avLst/>
            <a:gdLst/>
            <a:ahLst/>
            <a:cxnLst/>
            <a:rect l="l" t="t" r="r" b="b"/>
            <a:pathLst>
              <a:path w="5146675">
                <a:moveTo>
                  <a:pt x="0" y="0"/>
                </a:moveTo>
                <a:lnTo>
                  <a:pt x="5146477" y="0"/>
                </a:lnTo>
              </a:path>
            </a:pathLst>
          </a:custGeom>
          <a:ln w="8890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8491855" y="307340"/>
            <a:ext cx="652145" cy="0"/>
          </a:xfrm>
          <a:custGeom>
            <a:avLst/>
            <a:gdLst/>
            <a:ahLst/>
            <a:cxnLst/>
            <a:rect l="l" t="t" r="r" b="b"/>
            <a:pathLst>
              <a:path w="652145">
                <a:moveTo>
                  <a:pt x="0" y="0"/>
                </a:moveTo>
                <a:lnTo>
                  <a:pt x="652145" y="0"/>
                </a:lnTo>
              </a:path>
            </a:pathLst>
          </a:custGeom>
          <a:ln w="7620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8507174" y="302895"/>
            <a:ext cx="636905" cy="0"/>
          </a:xfrm>
          <a:custGeom>
            <a:avLst/>
            <a:gdLst/>
            <a:ahLst/>
            <a:cxnLst/>
            <a:rect l="l" t="t" r="r" b="b"/>
            <a:pathLst>
              <a:path w="636904">
                <a:moveTo>
                  <a:pt x="0" y="0"/>
                </a:moveTo>
                <a:lnTo>
                  <a:pt x="636825" y="0"/>
                </a:lnTo>
              </a:path>
            </a:pathLst>
          </a:custGeom>
          <a:ln w="3175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0" y="316229"/>
            <a:ext cx="2352040" cy="0"/>
          </a:xfrm>
          <a:custGeom>
            <a:avLst/>
            <a:gdLst/>
            <a:ahLst/>
            <a:cxnLst/>
            <a:rect l="l" t="t" r="r" b="b"/>
            <a:pathLst>
              <a:path w="2352040">
                <a:moveTo>
                  <a:pt x="0" y="0"/>
                </a:moveTo>
                <a:lnTo>
                  <a:pt x="2352040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2824479" y="316229"/>
            <a:ext cx="2363470" cy="0"/>
          </a:xfrm>
          <a:custGeom>
            <a:avLst/>
            <a:gdLst/>
            <a:ahLst/>
            <a:cxnLst/>
            <a:rect l="l" t="t" r="r" b="b"/>
            <a:pathLst>
              <a:path w="2363470">
                <a:moveTo>
                  <a:pt x="0" y="0"/>
                </a:moveTo>
                <a:lnTo>
                  <a:pt x="2363310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8442959" y="316229"/>
            <a:ext cx="701040" cy="0"/>
          </a:xfrm>
          <a:custGeom>
            <a:avLst/>
            <a:gdLst/>
            <a:ahLst/>
            <a:cxnLst/>
            <a:rect l="l" t="t" r="r" b="b"/>
            <a:pathLst>
              <a:path w="701040">
                <a:moveTo>
                  <a:pt x="0" y="0"/>
                </a:moveTo>
                <a:lnTo>
                  <a:pt x="701039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0" y="325120"/>
            <a:ext cx="2197735" cy="0"/>
          </a:xfrm>
          <a:custGeom>
            <a:avLst/>
            <a:gdLst/>
            <a:ahLst/>
            <a:cxnLst/>
            <a:rect l="l" t="t" r="r" b="b"/>
            <a:pathLst>
              <a:path w="2197735">
                <a:moveTo>
                  <a:pt x="0" y="0"/>
                </a:moveTo>
                <a:lnTo>
                  <a:pt x="2197166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2966061" y="325120"/>
            <a:ext cx="2258060" cy="0"/>
          </a:xfrm>
          <a:custGeom>
            <a:avLst/>
            <a:gdLst/>
            <a:ahLst/>
            <a:cxnLst/>
            <a:rect l="l" t="t" r="r" b="b"/>
            <a:pathLst>
              <a:path w="2258060">
                <a:moveTo>
                  <a:pt x="0" y="0"/>
                </a:moveTo>
                <a:lnTo>
                  <a:pt x="2257877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8411844" y="325120"/>
            <a:ext cx="732155" cy="0"/>
          </a:xfrm>
          <a:custGeom>
            <a:avLst/>
            <a:gdLst/>
            <a:ahLst/>
            <a:cxnLst/>
            <a:rect l="l" t="t" r="r" b="b"/>
            <a:pathLst>
              <a:path w="732154">
                <a:moveTo>
                  <a:pt x="0" y="0"/>
                </a:moveTo>
                <a:lnTo>
                  <a:pt x="732154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0" y="337184"/>
            <a:ext cx="1918970" cy="0"/>
          </a:xfrm>
          <a:custGeom>
            <a:avLst/>
            <a:gdLst/>
            <a:ahLst/>
            <a:cxnLst/>
            <a:rect l="l" t="t" r="r" b="b"/>
            <a:pathLst>
              <a:path w="1918970">
                <a:moveTo>
                  <a:pt x="0" y="0"/>
                </a:moveTo>
                <a:lnTo>
                  <a:pt x="1918638" y="0"/>
                </a:lnTo>
              </a:path>
            </a:pathLst>
          </a:custGeom>
          <a:ln w="3809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0" y="332104"/>
            <a:ext cx="1987550" cy="0"/>
          </a:xfrm>
          <a:custGeom>
            <a:avLst/>
            <a:gdLst/>
            <a:ahLst/>
            <a:cxnLst/>
            <a:rect l="l" t="t" r="r" b="b"/>
            <a:pathLst>
              <a:path w="1987550">
                <a:moveTo>
                  <a:pt x="0" y="0"/>
                </a:moveTo>
                <a:lnTo>
                  <a:pt x="1986981" y="0"/>
                </a:lnTo>
              </a:path>
            </a:pathLst>
          </a:custGeom>
          <a:ln w="635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3107642" y="334009"/>
            <a:ext cx="2152650" cy="0"/>
          </a:xfrm>
          <a:custGeom>
            <a:avLst/>
            <a:gdLst/>
            <a:ahLst/>
            <a:cxnLst/>
            <a:rect l="l" t="t" r="r" b="b"/>
            <a:pathLst>
              <a:path w="2152650">
                <a:moveTo>
                  <a:pt x="0" y="0"/>
                </a:moveTo>
                <a:lnTo>
                  <a:pt x="2152444" y="0"/>
                </a:lnTo>
              </a:path>
            </a:pathLst>
          </a:custGeom>
          <a:ln w="1016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91"/>
          <p:cNvSpPr/>
          <p:nvPr/>
        </p:nvSpPr>
        <p:spPr>
          <a:xfrm>
            <a:off x="8391842" y="33591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90">
                <a:moveTo>
                  <a:pt x="0" y="0"/>
                </a:moveTo>
                <a:lnTo>
                  <a:pt x="744923" y="0"/>
                </a:lnTo>
              </a:path>
            </a:pathLst>
          </a:custGeom>
          <a:ln w="635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92"/>
          <p:cNvSpPr/>
          <p:nvPr/>
        </p:nvSpPr>
        <p:spPr>
          <a:xfrm>
            <a:off x="8409622" y="330834"/>
            <a:ext cx="734695" cy="0"/>
          </a:xfrm>
          <a:custGeom>
            <a:avLst/>
            <a:gdLst/>
            <a:ahLst/>
            <a:cxnLst/>
            <a:rect l="l" t="t" r="r" b="b"/>
            <a:pathLst>
              <a:path w="734695">
                <a:moveTo>
                  <a:pt x="0" y="0"/>
                </a:moveTo>
                <a:lnTo>
                  <a:pt x="734377" y="0"/>
                </a:lnTo>
              </a:path>
            </a:pathLst>
          </a:custGeom>
          <a:ln w="3809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93"/>
          <p:cNvSpPr/>
          <p:nvPr/>
        </p:nvSpPr>
        <p:spPr>
          <a:xfrm>
            <a:off x="0" y="339090"/>
            <a:ext cx="9128125" cy="8890"/>
          </a:xfrm>
          <a:custGeom>
            <a:avLst/>
            <a:gdLst/>
            <a:ahLst/>
            <a:cxnLst/>
            <a:rect l="l" t="t" r="r" b="b"/>
            <a:pathLst>
              <a:path w="9128125" h="8889">
                <a:moveTo>
                  <a:pt x="1905606" y="0"/>
                </a:moveTo>
                <a:lnTo>
                  <a:pt x="0" y="0"/>
                </a:lnTo>
                <a:lnTo>
                  <a:pt x="0" y="8889"/>
                </a:lnTo>
                <a:lnTo>
                  <a:pt x="1844790" y="8889"/>
                </a:lnTo>
                <a:lnTo>
                  <a:pt x="1905606" y="0"/>
                </a:lnTo>
                <a:close/>
              </a:path>
              <a:path w="9128125" h="8889">
                <a:moveTo>
                  <a:pt x="5260087" y="0"/>
                </a:moveTo>
                <a:lnTo>
                  <a:pt x="3269450" y="0"/>
                </a:lnTo>
                <a:lnTo>
                  <a:pt x="3370579" y="6350"/>
                </a:lnTo>
                <a:lnTo>
                  <a:pt x="3393006" y="8889"/>
                </a:lnTo>
                <a:lnTo>
                  <a:pt x="5300834" y="8889"/>
                </a:lnTo>
                <a:lnTo>
                  <a:pt x="5275580" y="3809"/>
                </a:lnTo>
                <a:lnTo>
                  <a:pt x="5260087" y="0"/>
                </a:lnTo>
                <a:close/>
              </a:path>
              <a:path w="9128125" h="8889">
                <a:moveTo>
                  <a:pt x="9127807" y="0"/>
                </a:moveTo>
                <a:lnTo>
                  <a:pt x="8380729" y="0"/>
                </a:lnTo>
                <a:lnTo>
                  <a:pt x="8349615" y="8889"/>
                </a:lnTo>
                <a:lnTo>
                  <a:pt x="9102725" y="8889"/>
                </a:lnTo>
                <a:lnTo>
                  <a:pt x="9127807" y="0"/>
                </a:lnTo>
                <a:close/>
              </a:path>
            </a:pathLst>
          </a:custGeom>
          <a:solidFill>
            <a:srgbClr val="00C5DF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94"/>
          <p:cNvSpPr/>
          <p:nvPr/>
        </p:nvSpPr>
        <p:spPr>
          <a:xfrm>
            <a:off x="0" y="352425"/>
            <a:ext cx="1845310" cy="0"/>
          </a:xfrm>
          <a:custGeom>
            <a:avLst/>
            <a:gdLst/>
            <a:ahLst/>
            <a:cxnLst/>
            <a:rect l="l" t="t" r="r" b="b"/>
            <a:pathLst>
              <a:path w="1845310">
                <a:moveTo>
                  <a:pt x="0" y="0"/>
                </a:moveTo>
                <a:lnTo>
                  <a:pt x="1844790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95"/>
          <p:cNvSpPr/>
          <p:nvPr/>
        </p:nvSpPr>
        <p:spPr>
          <a:xfrm>
            <a:off x="3393006" y="352425"/>
            <a:ext cx="1952625" cy="0"/>
          </a:xfrm>
          <a:custGeom>
            <a:avLst/>
            <a:gdLst/>
            <a:ahLst/>
            <a:cxnLst/>
            <a:rect l="l" t="t" r="r" b="b"/>
            <a:pathLst>
              <a:path w="1952625">
                <a:moveTo>
                  <a:pt x="0" y="0"/>
                </a:moveTo>
                <a:lnTo>
                  <a:pt x="1952023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96"/>
          <p:cNvSpPr/>
          <p:nvPr/>
        </p:nvSpPr>
        <p:spPr>
          <a:xfrm>
            <a:off x="8318500" y="352425"/>
            <a:ext cx="784225" cy="0"/>
          </a:xfrm>
          <a:custGeom>
            <a:avLst/>
            <a:gdLst/>
            <a:ahLst/>
            <a:cxnLst/>
            <a:rect l="l" t="t" r="r" b="b"/>
            <a:pathLst>
              <a:path w="784225">
                <a:moveTo>
                  <a:pt x="0" y="0"/>
                </a:moveTo>
                <a:lnTo>
                  <a:pt x="784225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97"/>
          <p:cNvSpPr/>
          <p:nvPr/>
        </p:nvSpPr>
        <p:spPr>
          <a:xfrm>
            <a:off x="0" y="361950"/>
            <a:ext cx="1784350" cy="0"/>
          </a:xfrm>
          <a:custGeom>
            <a:avLst/>
            <a:gdLst/>
            <a:ahLst/>
            <a:cxnLst/>
            <a:rect l="l" t="t" r="r" b="b"/>
            <a:pathLst>
              <a:path w="1784350">
                <a:moveTo>
                  <a:pt x="0" y="0"/>
                </a:moveTo>
                <a:lnTo>
                  <a:pt x="1783974" y="0"/>
                </a:lnTo>
              </a:path>
            </a:pathLst>
          </a:custGeom>
          <a:ln w="1015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98"/>
          <p:cNvSpPr/>
          <p:nvPr/>
        </p:nvSpPr>
        <p:spPr>
          <a:xfrm>
            <a:off x="3471501" y="361950"/>
            <a:ext cx="1924050" cy="0"/>
          </a:xfrm>
          <a:custGeom>
            <a:avLst/>
            <a:gdLst/>
            <a:ahLst/>
            <a:cxnLst/>
            <a:rect l="l" t="t" r="r" b="b"/>
            <a:pathLst>
              <a:path w="1924050">
                <a:moveTo>
                  <a:pt x="0" y="0"/>
                </a:moveTo>
                <a:lnTo>
                  <a:pt x="1924039" y="0"/>
                </a:lnTo>
              </a:path>
            </a:pathLst>
          </a:custGeom>
          <a:ln w="1015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99"/>
          <p:cNvSpPr/>
          <p:nvPr/>
        </p:nvSpPr>
        <p:spPr>
          <a:xfrm>
            <a:off x="8285162" y="366395"/>
            <a:ext cx="765810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238" y="0"/>
                </a:lnTo>
              </a:path>
            </a:pathLst>
          </a:custGeom>
          <a:ln w="3175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100"/>
          <p:cNvSpPr/>
          <p:nvPr/>
        </p:nvSpPr>
        <p:spPr>
          <a:xfrm>
            <a:off x="8302942" y="361315"/>
            <a:ext cx="762635" cy="0"/>
          </a:xfrm>
          <a:custGeom>
            <a:avLst/>
            <a:gdLst/>
            <a:ahLst/>
            <a:cxnLst/>
            <a:rect l="l" t="t" r="r" b="b"/>
            <a:pathLst>
              <a:path w="762634">
                <a:moveTo>
                  <a:pt x="0" y="0"/>
                </a:moveTo>
                <a:lnTo>
                  <a:pt x="762158" y="0"/>
                </a:lnTo>
              </a:path>
            </a:pathLst>
          </a:custGeom>
          <a:ln w="888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101"/>
          <p:cNvSpPr/>
          <p:nvPr/>
        </p:nvSpPr>
        <p:spPr>
          <a:xfrm>
            <a:off x="0" y="370840"/>
            <a:ext cx="1723389" cy="0"/>
          </a:xfrm>
          <a:custGeom>
            <a:avLst/>
            <a:gdLst/>
            <a:ahLst/>
            <a:cxnLst/>
            <a:rect l="l" t="t" r="r" b="b"/>
            <a:pathLst>
              <a:path w="1723389">
                <a:moveTo>
                  <a:pt x="0" y="0"/>
                </a:moveTo>
                <a:lnTo>
                  <a:pt x="1723159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102"/>
          <p:cNvSpPr/>
          <p:nvPr/>
        </p:nvSpPr>
        <p:spPr>
          <a:xfrm>
            <a:off x="3549995" y="370840"/>
            <a:ext cx="1889760" cy="0"/>
          </a:xfrm>
          <a:custGeom>
            <a:avLst/>
            <a:gdLst/>
            <a:ahLst/>
            <a:cxnLst/>
            <a:rect l="l" t="t" r="r" b="b"/>
            <a:pathLst>
              <a:path w="1889760">
                <a:moveTo>
                  <a:pt x="0" y="0"/>
                </a:moveTo>
                <a:lnTo>
                  <a:pt x="1889741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103"/>
          <p:cNvSpPr/>
          <p:nvPr/>
        </p:nvSpPr>
        <p:spPr>
          <a:xfrm>
            <a:off x="8251825" y="370840"/>
            <a:ext cx="800735" cy="0"/>
          </a:xfrm>
          <a:custGeom>
            <a:avLst/>
            <a:gdLst/>
            <a:ahLst/>
            <a:cxnLst/>
            <a:rect l="l" t="t" r="r" b="b"/>
            <a:pathLst>
              <a:path w="800734">
                <a:moveTo>
                  <a:pt x="0" y="0"/>
                </a:moveTo>
                <a:lnTo>
                  <a:pt x="800735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104"/>
          <p:cNvSpPr/>
          <p:nvPr/>
        </p:nvSpPr>
        <p:spPr>
          <a:xfrm>
            <a:off x="0" y="379729"/>
            <a:ext cx="1662430" cy="0"/>
          </a:xfrm>
          <a:custGeom>
            <a:avLst/>
            <a:gdLst/>
            <a:ahLst/>
            <a:cxnLst/>
            <a:rect l="l" t="t" r="r" b="b"/>
            <a:pathLst>
              <a:path w="1662430">
                <a:moveTo>
                  <a:pt x="0" y="0"/>
                </a:moveTo>
                <a:lnTo>
                  <a:pt x="1662343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105"/>
          <p:cNvSpPr/>
          <p:nvPr/>
        </p:nvSpPr>
        <p:spPr>
          <a:xfrm>
            <a:off x="3628489" y="379729"/>
            <a:ext cx="1855470" cy="0"/>
          </a:xfrm>
          <a:custGeom>
            <a:avLst/>
            <a:gdLst/>
            <a:ahLst/>
            <a:cxnLst/>
            <a:rect l="l" t="t" r="r" b="b"/>
            <a:pathLst>
              <a:path w="1855470">
                <a:moveTo>
                  <a:pt x="0" y="0"/>
                </a:moveTo>
                <a:lnTo>
                  <a:pt x="1855443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106"/>
          <p:cNvSpPr/>
          <p:nvPr/>
        </p:nvSpPr>
        <p:spPr>
          <a:xfrm>
            <a:off x="8220709" y="379729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24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107"/>
          <p:cNvSpPr/>
          <p:nvPr/>
        </p:nvSpPr>
        <p:spPr>
          <a:xfrm>
            <a:off x="0" y="392429"/>
            <a:ext cx="1544320" cy="0"/>
          </a:xfrm>
          <a:custGeom>
            <a:avLst/>
            <a:gdLst/>
            <a:ahLst/>
            <a:cxnLst/>
            <a:rect l="l" t="t" r="r" b="b"/>
            <a:pathLst>
              <a:path w="1544320">
                <a:moveTo>
                  <a:pt x="0" y="0"/>
                </a:moveTo>
                <a:lnTo>
                  <a:pt x="1543982" y="0"/>
                </a:lnTo>
              </a:path>
            </a:pathLst>
          </a:custGeom>
          <a:ln w="3175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108"/>
          <p:cNvSpPr/>
          <p:nvPr/>
        </p:nvSpPr>
        <p:spPr>
          <a:xfrm>
            <a:off x="0" y="387984"/>
            <a:ext cx="1571625" cy="0"/>
          </a:xfrm>
          <a:custGeom>
            <a:avLst/>
            <a:gdLst/>
            <a:ahLst/>
            <a:cxnLst/>
            <a:rect l="l" t="t" r="r" b="b"/>
            <a:pathLst>
              <a:path w="1571625">
                <a:moveTo>
                  <a:pt x="0" y="0"/>
                </a:moveTo>
                <a:lnTo>
                  <a:pt x="1571119" y="0"/>
                </a:lnTo>
              </a:path>
            </a:pathLst>
          </a:custGeom>
          <a:ln w="6350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109"/>
          <p:cNvSpPr/>
          <p:nvPr/>
        </p:nvSpPr>
        <p:spPr>
          <a:xfrm>
            <a:off x="3718197" y="389254"/>
            <a:ext cx="1810385" cy="0"/>
          </a:xfrm>
          <a:custGeom>
            <a:avLst/>
            <a:gdLst/>
            <a:ahLst/>
            <a:cxnLst/>
            <a:rect l="l" t="t" r="r" b="b"/>
            <a:pathLst>
              <a:path w="1810385">
                <a:moveTo>
                  <a:pt x="0" y="0"/>
                </a:moveTo>
                <a:lnTo>
                  <a:pt x="1809931" y="0"/>
                </a:lnTo>
              </a:path>
            </a:pathLst>
          </a:custGeom>
          <a:ln w="8889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10"/>
          <p:cNvSpPr/>
          <p:nvPr/>
        </p:nvSpPr>
        <p:spPr>
          <a:xfrm>
            <a:off x="8182966" y="389254"/>
            <a:ext cx="805180" cy="0"/>
          </a:xfrm>
          <a:custGeom>
            <a:avLst/>
            <a:gdLst/>
            <a:ahLst/>
            <a:cxnLst/>
            <a:rect l="l" t="t" r="r" b="b"/>
            <a:pathLst>
              <a:path w="805179">
                <a:moveTo>
                  <a:pt x="0" y="0"/>
                </a:moveTo>
                <a:lnTo>
                  <a:pt x="804823" y="0"/>
                </a:lnTo>
              </a:path>
            </a:pathLst>
          </a:custGeom>
          <a:ln w="8889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k object 111"/>
          <p:cNvSpPr/>
          <p:nvPr/>
        </p:nvSpPr>
        <p:spPr>
          <a:xfrm>
            <a:off x="0" y="398145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5">
                <a:moveTo>
                  <a:pt x="0" y="0"/>
                </a:moveTo>
                <a:lnTo>
                  <a:pt x="1538565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k object 112"/>
          <p:cNvSpPr/>
          <p:nvPr/>
        </p:nvSpPr>
        <p:spPr>
          <a:xfrm>
            <a:off x="3796691" y="398145"/>
            <a:ext cx="1776095" cy="0"/>
          </a:xfrm>
          <a:custGeom>
            <a:avLst/>
            <a:gdLst/>
            <a:ahLst/>
            <a:cxnLst/>
            <a:rect l="l" t="t" r="r" b="b"/>
            <a:pathLst>
              <a:path w="1776095">
                <a:moveTo>
                  <a:pt x="0" y="0"/>
                </a:moveTo>
                <a:lnTo>
                  <a:pt x="1775633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k object 113"/>
          <p:cNvSpPr/>
          <p:nvPr/>
        </p:nvSpPr>
        <p:spPr>
          <a:xfrm>
            <a:off x="8145222" y="398145"/>
            <a:ext cx="812800" cy="0"/>
          </a:xfrm>
          <a:custGeom>
            <a:avLst/>
            <a:gdLst/>
            <a:ahLst/>
            <a:cxnLst/>
            <a:rect l="l" t="t" r="r" b="b"/>
            <a:pathLst>
              <a:path w="812800">
                <a:moveTo>
                  <a:pt x="0" y="0"/>
                </a:moveTo>
                <a:lnTo>
                  <a:pt x="812341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k object 114"/>
          <p:cNvSpPr/>
          <p:nvPr/>
        </p:nvSpPr>
        <p:spPr>
          <a:xfrm>
            <a:off x="0" y="407669"/>
            <a:ext cx="1501140" cy="0"/>
          </a:xfrm>
          <a:custGeom>
            <a:avLst/>
            <a:gdLst/>
            <a:ahLst/>
            <a:cxnLst/>
            <a:rect l="l" t="t" r="r" b="b"/>
            <a:pathLst>
              <a:path w="1501140">
                <a:moveTo>
                  <a:pt x="0" y="0"/>
                </a:moveTo>
                <a:lnTo>
                  <a:pt x="1500643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k object 115"/>
          <p:cNvSpPr/>
          <p:nvPr/>
        </p:nvSpPr>
        <p:spPr>
          <a:xfrm>
            <a:off x="3875185" y="407669"/>
            <a:ext cx="1748155" cy="0"/>
          </a:xfrm>
          <a:custGeom>
            <a:avLst/>
            <a:gdLst/>
            <a:ahLst/>
            <a:cxnLst/>
            <a:rect l="l" t="t" r="r" b="b"/>
            <a:pathLst>
              <a:path w="1748154">
                <a:moveTo>
                  <a:pt x="0" y="0"/>
                </a:moveTo>
                <a:lnTo>
                  <a:pt x="1747648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k object 116"/>
          <p:cNvSpPr/>
          <p:nvPr/>
        </p:nvSpPr>
        <p:spPr>
          <a:xfrm>
            <a:off x="8102087" y="407669"/>
            <a:ext cx="825500" cy="0"/>
          </a:xfrm>
          <a:custGeom>
            <a:avLst/>
            <a:gdLst/>
            <a:ahLst/>
            <a:cxnLst/>
            <a:rect l="l" t="t" r="r" b="b"/>
            <a:pathLst>
              <a:path w="825500">
                <a:moveTo>
                  <a:pt x="0" y="0"/>
                </a:moveTo>
                <a:lnTo>
                  <a:pt x="825250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k object 117"/>
          <p:cNvSpPr/>
          <p:nvPr/>
        </p:nvSpPr>
        <p:spPr>
          <a:xfrm>
            <a:off x="0" y="416559"/>
            <a:ext cx="1463040" cy="0"/>
          </a:xfrm>
          <a:custGeom>
            <a:avLst/>
            <a:gdLst/>
            <a:ahLst/>
            <a:cxnLst/>
            <a:rect l="l" t="t" r="r" b="b"/>
            <a:pathLst>
              <a:path w="1463040">
                <a:moveTo>
                  <a:pt x="0" y="0"/>
                </a:moveTo>
                <a:lnTo>
                  <a:pt x="1462722" y="0"/>
                </a:lnTo>
              </a:path>
            </a:pathLst>
          </a:custGeom>
          <a:ln w="1016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k object 118"/>
          <p:cNvSpPr/>
          <p:nvPr/>
        </p:nvSpPr>
        <p:spPr>
          <a:xfrm>
            <a:off x="3953679" y="416559"/>
            <a:ext cx="1713864" cy="0"/>
          </a:xfrm>
          <a:custGeom>
            <a:avLst/>
            <a:gdLst/>
            <a:ahLst/>
            <a:cxnLst/>
            <a:rect l="l" t="t" r="r" b="b"/>
            <a:pathLst>
              <a:path w="1713864">
                <a:moveTo>
                  <a:pt x="0" y="0"/>
                </a:moveTo>
                <a:lnTo>
                  <a:pt x="1713350" y="0"/>
                </a:lnTo>
              </a:path>
            </a:pathLst>
          </a:custGeom>
          <a:ln w="1016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k object 119"/>
          <p:cNvSpPr/>
          <p:nvPr/>
        </p:nvSpPr>
        <p:spPr>
          <a:xfrm>
            <a:off x="8075128" y="419100"/>
            <a:ext cx="794385" cy="0"/>
          </a:xfrm>
          <a:custGeom>
            <a:avLst/>
            <a:gdLst/>
            <a:ahLst/>
            <a:cxnLst/>
            <a:rect l="l" t="t" r="r" b="b"/>
            <a:pathLst>
              <a:path w="794384">
                <a:moveTo>
                  <a:pt x="0" y="0"/>
                </a:moveTo>
                <a:lnTo>
                  <a:pt x="794386" y="0"/>
                </a:lnTo>
              </a:path>
            </a:pathLst>
          </a:custGeom>
          <a:ln w="508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k object 120"/>
          <p:cNvSpPr/>
          <p:nvPr/>
        </p:nvSpPr>
        <p:spPr>
          <a:xfrm>
            <a:off x="8096695" y="414019"/>
            <a:ext cx="791845" cy="0"/>
          </a:xfrm>
          <a:custGeom>
            <a:avLst/>
            <a:gdLst/>
            <a:ahLst/>
            <a:cxnLst/>
            <a:rect l="l" t="t" r="r" b="b"/>
            <a:pathLst>
              <a:path w="791845">
                <a:moveTo>
                  <a:pt x="0" y="0"/>
                </a:moveTo>
                <a:lnTo>
                  <a:pt x="791780" y="0"/>
                </a:lnTo>
              </a:path>
            </a:pathLst>
          </a:custGeom>
          <a:ln w="5079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k object 121"/>
          <p:cNvSpPr/>
          <p:nvPr/>
        </p:nvSpPr>
        <p:spPr>
          <a:xfrm>
            <a:off x="0" y="425450"/>
            <a:ext cx="1424940" cy="0"/>
          </a:xfrm>
          <a:custGeom>
            <a:avLst/>
            <a:gdLst/>
            <a:ahLst/>
            <a:cxnLst/>
            <a:rect l="l" t="t" r="r" b="b"/>
            <a:pathLst>
              <a:path w="1424940">
                <a:moveTo>
                  <a:pt x="0" y="0"/>
                </a:moveTo>
                <a:lnTo>
                  <a:pt x="1424801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k object 122"/>
          <p:cNvSpPr/>
          <p:nvPr/>
        </p:nvSpPr>
        <p:spPr>
          <a:xfrm>
            <a:off x="4032174" y="425450"/>
            <a:ext cx="1679575" cy="0"/>
          </a:xfrm>
          <a:custGeom>
            <a:avLst/>
            <a:gdLst/>
            <a:ahLst/>
            <a:cxnLst/>
            <a:rect l="l" t="t" r="r" b="b"/>
            <a:pathLst>
              <a:path w="1679575">
                <a:moveTo>
                  <a:pt x="0" y="0"/>
                </a:moveTo>
                <a:lnTo>
                  <a:pt x="1679052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k object 123"/>
          <p:cNvSpPr/>
          <p:nvPr/>
        </p:nvSpPr>
        <p:spPr>
          <a:xfrm>
            <a:off x="8026600" y="425450"/>
            <a:ext cx="838200" cy="0"/>
          </a:xfrm>
          <a:custGeom>
            <a:avLst/>
            <a:gdLst/>
            <a:ahLst/>
            <a:cxnLst/>
            <a:rect l="l" t="t" r="r" b="b"/>
            <a:pathLst>
              <a:path w="838200">
                <a:moveTo>
                  <a:pt x="0" y="0"/>
                </a:moveTo>
                <a:lnTo>
                  <a:pt x="837750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k object 124"/>
          <p:cNvSpPr/>
          <p:nvPr/>
        </p:nvSpPr>
        <p:spPr>
          <a:xfrm>
            <a:off x="0" y="434975"/>
            <a:ext cx="1381760" cy="0"/>
          </a:xfrm>
          <a:custGeom>
            <a:avLst/>
            <a:gdLst/>
            <a:ahLst/>
            <a:cxnLst/>
            <a:rect l="l" t="t" r="r" b="b"/>
            <a:pathLst>
              <a:path w="1381760">
                <a:moveTo>
                  <a:pt x="0" y="0"/>
                </a:moveTo>
                <a:lnTo>
                  <a:pt x="1381462" y="0"/>
                </a:lnTo>
              </a:path>
            </a:pathLst>
          </a:custGeom>
          <a:ln w="8890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k object 125"/>
          <p:cNvSpPr/>
          <p:nvPr/>
        </p:nvSpPr>
        <p:spPr>
          <a:xfrm>
            <a:off x="4166735" y="435609"/>
            <a:ext cx="1573530" cy="0"/>
          </a:xfrm>
          <a:custGeom>
            <a:avLst/>
            <a:gdLst/>
            <a:ahLst/>
            <a:cxnLst/>
            <a:rect l="l" t="t" r="r" b="b"/>
            <a:pathLst>
              <a:path w="1573529">
                <a:moveTo>
                  <a:pt x="0" y="0"/>
                </a:moveTo>
                <a:lnTo>
                  <a:pt x="1573277" y="0"/>
                </a:lnTo>
              </a:path>
            </a:pathLst>
          </a:custGeom>
          <a:ln w="7619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k object 126"/>
          <p:cNvSpPr/>
          <p:nvPr/>
        </p:nvSpPr>
        <p:spPr>
          <a:xfrm>
            <a:off x="4127488" y="431165"/>
            <a:ext cx="1587500" cy="0"/>
          </a:xfrm>
          <a:custGeom>
            <a:avLst/>
            <a:gdLst/>
            <a:ahLst/>
            <a:cxnLst/>
            <a:rect l="l" t="t" r="r" b="b"/>
            <a:pathLst>
              <a:path w="1587500">
                <a:moveTo>
                  <a:pt x="0" y="0"/>
                </a:moveTo>
                <a:lnTo>
                  <a:pt x="1586894" y="0"/>
                </a:lnTo>
              </a:path>
            </a:pathLst>
          </a:custGeom>
          <a:ln w="3175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k object 127"/>
          <p:cNvSpPr/>
          <p:nvPr/>
        </p:nvSpPr>
        <p:spPr>
          <a:xfrm>
            <a:off x="7988857" y="434975"/>
            <a:ext cx="834390" cy="0"/>
          </a:xfrm>
          <a:custGeom>
            <a:avLst/>
            <a:gdLst/>
            <a:ahLst/>
            <a:cxnLst/>
            <a:rect l="l" t="t" r="r" b="b"/>
            <a:pathLst>
              <a:path w="834390">
                <a:moveTo>
                  <a:pt x="0" y="0"/>
                </a:moveTo>
                <a:lnTo>
                  <a:pt x="834191" y="0"/>
                </a:lnTo>
              </a:path>
            </a:pathLst>
          </a:custGeom>
          <a:ln w="8890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k object 128"/>
          <p:cNvSpPr/>
          <p:nvPr/>
        </p:nvSpPr>
        <p:spPr>
          <a:xfrm>
            <a:off x="0" y="444500"/>
            <a:ext cx="1343660" cy="0"/>
          </a:xfrm>
          <a:custGeom>
            <a:avLst/>
            <a:gdLst/>
            <a:ahLst/>
            <a:cxnLst/>
            <a:rect l="l" t="t" r="r" b="b"/>
            <a:pathLst>
              <a:path w="1343660">
                <a:moveTo>
                  <a:pt x="0" y="0"/>
                </a:moveTo>
                <a:lnTo>
                  <a:pt x="1343540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k object 129"/>
          <p:cNvSpPr/>
          <p:nvPr/>
        </p:nvSpPr>
        <p:spPr>
          <a:xfrm>
            <a:off x="4200375" y="444500"/>
            <a:ext cx="1622425" cy="0"/>
          </a:xfrm>
          <a:custGeom>
            <a:avLst/>
            <a:gdLst/>
            <a:ahLst/>
            <a:cxnLst/>
            <a:rect l="l" t="t" r="r" b="b"/>
            <a:pathLst>
              <a:path w="1622425">
                <a:moveTo>
                  <a:pt x="0" y="0"/>
                </a:moveTo>
                <a:lnTo>
                  <a:pt x="1622036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k object 130"/>
          <p:cNvSpPr/>
          <p:nvPr/>
        </p:nvSpPr>
        <p:spPr>
          <a:xfrm>
            <a:off x="7945721" y="444500"/>
            <a:ext cx="841375" cy="0"/>
          </a:xfrm>
          <a:custGeom>
            <a:avLst/>
            <a:gdLst/>
            <a:ahLst/>
            <a:cxnLst/>
            <a:rect l="l" t="t" r="r" b="b"/>
            <a:pathLst>
              <a:path w="841375">
                <a:moveTo>
                  <a:pt x="0" y="0"/>
                </a:moveTo>
                <a:lnTo>
                  <a:pt x="841187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k object 131"/>
          <p:cNvSpPr/>
          <p:nvPr/>
        </p:nvSpPr>
        <p:spPr>
          <a:xfrm>
            <a:off x="0" y="453390"/>
            <a:ext cx="1306195" cy="0"/>
          </a:xfrm>
          <a:custGeom>
            <a:avLst/>
            <a:gdLst/>
            <a:ahLst/>
            <a:cxnLst/>
            <a:rect l="l" t="t" r="r" b="b"/>
            <a:pathLst>
              <a:path w="1306195">
                <a:moveTo>
                  <a:pt x="0" y="0"/>
                </a:moveTo>
                <a:lnTo>
                  <a:pt x="1305619" y="0"/>
                </a:lnTo>
              </a:path>
            </a:pathLst>
          </a:custGeom>
          <a:ln w="1016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k object 132"/>
          <p:cNvSpPr/>
          <p:nvPr/>
        </p:nvSpPr>
        <p:spPr>
          <a:xfrm>
            <a:off x="4278869" y="453390"/>
            <a:ext cx="1596390" cy="0"/>
          </a:xfrm>
          <a:custGeom>
            <a:avLst/>
            <a:gdLst/>
            <a:ahLst/>
            <a:cxnLst/>
            <a:rect l="l" t="t" r="r" b="b"/>
            <a:pathLst>
              <a:path w="1596389">
                <a:moveTo>
                  <a:pt x="0" y="0"/>
                </a:moveTo>
                <a:lnTo>
                  <a:pt x="1595977" y="0"/>
                </a:lnTo>
              </a:path>
            </a:pathLst>
          </a:custGeom>
          <a:ln w="1016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k object 133"/>
          <p:cNvSpPr/>
          <p:nvPr/>
        </p:nvSpPr>
        <p:spPr>
          <a:xfrm>
            <a:off x="7910078" y="457834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969" y="0"/>
                </a:lnTo>
              </a:path>
            </a:pathLst>
          </a:custGeom>
          <a:ln w="3175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k object 134"/>
          <p:cNvSpPr/>
          <p:nvPr/>
        </p:nvSpPr>
        <p:spPr>
          <a:xfrm>
            <a:off x="7932241" y="452755"/>
            <a:ext cx="800735" cy="0"/>
          </a:xfrm>
          <a:custGeom>
            <a:avLst/>
            <a:gdLst/>
            <a:ahLst/>
            <a:cxnLst/>
            <a:rect l="l" t="t" r="r" b="b"/>
            <a:pathLst>
              <a:path w="800734">
                <a:moveTo>
                  <a:pt x="0" y="0"/>
                </a:moveTo>
                <a:lnTo>
                  <a:pt x="800457" y="0"/>
                </a:lnTo>
              </a:path>
            </a:pathLst>
          </a:custGeom>
          <a:ln w="889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k object 135"/>
          <p:cNvSpPr/>
          <p:nvPr/>
        </p:nvSpPr>
        <p:spPr>
          <a:xfrm>
            <a:off x="0" y="462280"/>
            <a:ext cx="1268095" cy="0"/>
          </a:xfrm>
          <a:custGeom>
            <a:avLst/>
            <a:gdLst/>
            <a:ahLst/>
            <a:cxnLst/>
            <a:rect l="l" t="t" r="r" b="b"/>
            <a:pathLst>
              <a:path w="1268095">
                <a:moveTo>
                  <a:pt x="0" y="0"/>
                </a:moveTo>
                <a:lnTo>
                  <a:pt x="1267698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k object 136"/>
          <p:cNvSpPr/>
          <p:nvPr/>
        </p:nvSpPr>
        <p:spPr>
          <a:xfrm>
            <a:off x="4357364" y="462280"/>
            <a:ext cx="1570355" cy="0"/>
          </a:xfrm>
          <a:custGeom>
            <a:avLst/>
            <a:gdLst/>
            <a:ahLst/>
            <a:cxnLst/>
            <a:rect l="l" t="t" r="r" b="b"/>
            <a:pathLst>
              <a:path w="1570354">
                <a:moveTo>
                  <a:pt x="0" y="0"/>
                </a:moveTo>
                <a:lnTo>
                  <a:pt x="1569919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k object 137"/>
          <p:cNvSpPr/>
          <p:nvPr/>
        </p:nvSpPr>
        <p:spPr>
          <a:xfrm>
            <a:off x="7860703" y="462280"/>
            <a:ext cx="854075" cy="0"/>
          </a:xfrm>
          <a:custGeom>
            <a:avLst/>
            <a:gdLst/>
            <a:ahLst/>
            <a:cxnLst/>
            <a:rect l="l" t="t" r="r" b="b"/>
            <a:pathLst>
              <a:path w="854075">
                <a:moveTo>
                  <a:pt x="0" y="0"/>
                </a:moveTo>
                <a:lnTo>
                  <a:pt x="853925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k object 138"/>
          <p:cNvSpPr/>
          <p:nvPr/>
        </p:nvSpPr>
        <p:spPr>
          <a:xfrm>
            <a:off x="0" y="474344"/>
            <a:ext cx="1196975" cy="0"/>
          </a:xfrm>
          <a:custGeom>
            <a:avLst/>
            <a:gdLst/>
            <a:ahLst/>
            <a:cxnLst/>
            <a:rect l="l" t="t" r="r" b="b"/>
            <a:pathLst>
              <a:path w="1196975">
                <a:moveTo>
                  <a:pt x="0" y="0"/>
                </a:moveTo>
                <a:lnTo>
                  <a:pt x="1196879" y="0"/>
                </a:lnTo>
              </a:path>
            </a:pathLst>
          </a:custGeom>
          <a:ln w="381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k object 139"/>
          <p:cNvSpPr/>
          <p:nvPr/>
        </p:nvSpPr>
        <p:spPr>
          <a:xfrm>
            <a:off x="0" y="469265"/>
            <a:ext cx="1216660" cy="0"/>
          </a:xfrm>
          <a:custGeom>
            <a:avLst/>
            <a:gdLst/>
            <a:ahLst/>
            <a:cxnLst/>
            <a:rect l="l" t="t" r="r" b="b"/>
            <a:pathLst>
              <a:path w="1216660">
                <a:moveTo>
                  <a:pt x="0" y="0"/>
                </a:moveTo>
                <a:lnTo>
                  <a:pt x="1216233" y="0"/>
                </a:lnTo>
              </a:path>
            </a:pathLst>
          </a:custGeom>
          <a:ln w="635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k object 140"/>
          <p:cNvSpPr/>
          <p:nvPr/>
        </p:nvSpPr>
        <p:spPr>
          <a:xfrm>
            <a:off x="4435858" y="471169"/>
            <a:ext cx="1544320" cy="0"/>
          </a:xfrm>
          <a:custGeom>
            <a:avLst/>
            <a:gdLst/>
            <a:ahLst/>
            <a:cxnLst/>
            <a:rect l="l" t="t" r="r" b="b"/>
            <a:pathLst>
              <a:path w="1544320">
                <a:moveTo>
                  <a:pt x="0" y="0"/>
                </a:moveTo>
                <a:lnTo>
                  <a:pt x="1543861" y="0"/>
                </a:lnTo>
              </a:path>
            </a:pathLst>
          </a:custGeom>
          <a:ln w="1016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k object 141"/>
          <p:cNvSpPr/>
          <p:nvPr/>
        </p:nvSpPr>
        <p:spPr>
          <a:xfrm>
            <a:off x="7817912" y="475615"/>
            <a:ext cx="821690" cy="0"/>
          </a:xfrm>
          <a:custGeom>
            <a:avLst/>
            <a:gdLst/>
            <a:ahLst/>
            <a:cxnLst/>
            <a:rect l="l" t="t" r="r" b="b"/>
            <a:pathLst>
              <a:path w="821690">
                <a:moveTo>
                  <a:pt x="0" y="0"/>
                </a:moveTo>
                <a:lnTo>
                  <a:pt x="821456" y="0"/>
                </a:lnTo>
              </a:path>
            </a:pathLst>
          </a:custGeom>
          <a:ln w="3175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k object 142"/>
          <p:cNvSpPr/>
          <p:nvPr/>
        </p:nvSpPr>
        <p:spPr>
          <a:xfrm>
            <a:off x="7844246" y="470534"/>
            <a:ext cx="816610" cy="0"/>
          </a:xfrm>
          <a:custGeom>
            <a:avLst/>
            <a:gdLst/>
            <a:ahLst/>
            <a:cxnLst/>
            <a:rect l="l" t="t" r="r" b="b"/>
            <a:pathLst>
              <a:path w="816609">
                <a:moveTo>
                  <a:pt x="0" y="0"/>
                </a:moveTo>
                <a:lnTo>
                  <a:pt x="816174" y="0"/>
                </a:lnTo>
              </a:path>
            </a:pathLst>
          </a:custGeom>
          <a:ln w="8889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k object 143"/>
          <p:cNvSpPr/>
          <p:nvPr/>
        </p:nvSpPr>
        <p:spPr>
          <a:xfrm>
            <a:off x="0" y="480694"/>
            <a:ext cx="1191260" cy="0"/>
          </a:xfrm>
          <a:custGeom>
            <a:avLst/>
            <a:gdLst/>
            <a:ahLst/>
            <a:cxnLst/>
            <a:rect l="l" t="t" r="r" b="b"/>
            <a:pathLst>
              <a:path w="1191260">
                <a:moveTo>
                  <a:pt x="0" y="0"/>
                </a:moveTo>
                <a:lnTo>
                  <a:pt x="1191069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k object 144"/>
          <p:cNvSpPr/>
          <p:nvPr/>
        </p:nvSpPr>
        <p:spPr>
          <a:xfrm>
            <a:off x="4525566" y="480694"/>
            <a:ext cx="1506855" cy="0"/>
          </a:xfrm>
          <a:custGeom>
            <a:avLst/>
            <a:gdLst/>
            <a:ahLst/>
            <a:cxnLst/>
            <a:rect l="l" t="t" r="r" b="b"/>
            <a:pathLst>
              <a:path w="1506854">
                <a:moveTo>
                  <a:pt x="0" y="0"/>
                </a:moveTo>
                <a:lnTo>
                  <a:pt x="1506589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k object 145"/>
          <p:cNvSpPr/>
          <p:nvPr/>
        </p:nvSpPr>
        <p:spPr>
          <a:xfrm>
            <a:off x="7768538" y="480694"/>
            <a:ext cx="868044" cy="0"/>
          </a:xfrm>
          <a:custGeom>
            <a:avLst/>
            <a:gdLst/>
            <a:ahLst/>
            <a:cxnLst/>
            <a:rect l="l" t="t" r="r" b="b"/>
            <a:pathLst>
              <a:path w="868045">
                <a:moveTo>
                  <a:pt x="0" y="0"/>
                </a:moveTo>
                <a:lnTo>
                  <a:pt x="867850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k object 146"/>
          <p:cNvSpPr/>
          <p:nvPr/>
        </p:nvSpPr>
        <p:spPr>
          <a:xfrm>
            <a:off x="0" y="490219"/>
            <a:ext cx="1163955" cy="0"/>
          </a:xfrm>
          <a:custGeom>
            <a:avLst/>
            <a:gdLst/>
            <a:ahLst/>
            <a:cxnLst/>
            <a:rect l="l" t="t" r="r" b="b"/>
            <a:pathLst>
              <a:path w="1163955">
                <a:moveTo>
                  <a:pt x="0" y="0"/>
                </a:moveTo>
                <a:lnTo>
                  <a:pt x="1163955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k object 147"/>
          <p:cNvSpPr/>
          <p:nvPr/>
        </p:nvSpPr>
        <p:spPr>
          <a:xfrm>
            <a:off x="4604060" y="490219"/>
            <a:ext cx="1488440" cy="0"/>
          </a:xfrm>
          <a:custGeom>
            <a:avLst/>
            <a:gdLst/>
            <a:ahLst/>
            <a:cxnLst/>
            <a:rect l="l" t="t" r="r" b="b"/>
            <a:pathLst>
              <a:path w="1488439">
                <a:moveTo>
                  <a:pt x="0" y="0"/>
                </a:moveTo>
                <a:lnTo>
                  <a:pt x="1488022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k object 148"/>
          <p:cNvSpPr/>
          <p:nvPr/>
        </p:nvSpPr>
        <p:spPr>
          <a:xfrm>
            <a:off x="7715871" y="490219"/>
            <a:ext cx="878840" cy="0"/>
          </a:xfrm>
          <a:custGeom>
            <a:avLst/>
            <a:gdLst/>
            <a:ahLst/>
            <a:cxnLst/>
            <a:rect l="l" t="t" r="r" b="b"/>
            <a:pathLst>
              <a:path w="878840">
                <a:moveTo>
                  <a:pt x="0" y="0"/>
                </a:moveTo>
                <a:lnTo>
                  <a:pt x="878788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k object 149"/>
          <p:cNvSpPr/>
          <p:nvPr/>
        </p:nvSpPr>
        <p:spPr>
          <a:xfrm>
            <a:off x="0" y="499109"/>
            <a:ext cx="1137285" cy="0"/>
          </a:xfrm>
          <a:custGeom>
            <a:avLst/>
            <a:gdLst/>
            <a:ahLst/>
            <a:cxnLst/>
            <a:rect l="l" t="t" r="r" b="b"/>
            <a:pathLst>
              <a:path w="1137285">
                <a:moveTo>
                  <a:pt x="0" y="0"/>
                </a:moveTo>
                <a:lnTo>
                  <a:pt x="1136840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k object 150"/>
          <p:cNvSpPr/>
          <p:nvPr/>
        </p:nvSpPr>
        <p:spPr>
          <a:xfrm>
            <a:off x="4682554" y="499109"/>
            <a:ext cx="1462405" cy="0"/>
          </a:xfrm>
          <a:custGeom>
            <a:avLst/>
            <a:gdLst/>
            <a:ahLst/>
            <a:cxnLst/>
            <a:rect l="l" t="t" r="r" b="b"/>
            <a:pathLst>
              <a:path w="1462404">
                <a:moveTo>
                  <a:pt x="0" y="0"/>
                </a:moveTo>
                <a:lnTo>
                  <a:pt x="1461963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k object 151"/>
          <p:cNvSpPr/>
          <p:nvPr/>
        </p:nvSpPr>
        <p:spPr>
          <a:xfrm>
            <a:off x="7669789" y="499109"/>
            <a:ext cx="883285" cy="0"/>
          </a:xfrm>
          <a:custGeom>
            <a:avLst/>
            <a:gdLst/>
            <a:ahLst/>
            <a:cxnLst/>
            <a:rect l="l" t="t" r="r" b="b"/>
            <a:pathLst>
              <a:path w="883284">
                <a:moveTo>
                  <a:pt x="0" y="0"/>
                </a:moveTo>
                <a:lnTo>
                  <a:pt x="883142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k object 152"/>
          <p:cNvSpPr/>
          <p:nvPr/>
        </p:nvSpPr>
        <p:spPr>
          <a:xfrm>
            <a:off x="0" y="508000"/>
            <a:ext cx="1109980" cy="0"/>
          </a:xfrm>
          <a:custGeom>
            <a:avLst/>
            <a:gdLst/>
            <a:ahLst/>
            <a:cxnLst/>
            <a:rect l="l" t="t" r="r" b="b"/>
            <a:pathLst>
              <a:path w="1109980">
                <a:moveTo>
                  <a:pt x="0" y="0"/>
                </a:moveTo>
                <a:lnTo>
                  <a:pt x="1109725" y="0"/>
                </a:lnTo>
              </a:path>
            </a:pathLst>
          </a:custGeom>
          <a:ln w="10159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k object 153"/>
          <p:cNvSpPr/>
          <p:nvPr/>
        </p:nvSpPr>
        <p:spPr>
          <a:xfrm>
            <a:off x="4822722" y="509905"/>
            <a:ext cx="1363345" cy="0"/>
          </a:xfrm>
          <a:custGeom>
            <a:avLst/>
            <a:gdLst/>
            <a:ahLst/>
            <a:cxnLst/>
            <a:rect l="l" t="t" r="r" b="b"/>
            <a:pathLst>
              <a:path w="1363345">
                <a:moveTo>
                  <a:pt x="0" y="0"/>
                </a:moveTo>
                <a:lnTo>
                  <a:pt x="1363317" y="0"/>
                </a:lnTo>
              </a:path>
            </a:pathLst>
          </a:custGeom>
          <a:ln w="6350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k object 154"/>
          <p:cNvSpPr/>
          <p:nvPr/>
        </p:nvSpPr>
        <p:spPr>
          <a:xfrm>
            <a:off x="4777868" y="504825"/>
            <a:ext cx="1370965" cy="0"/>
          </a:xfrm>
          <a:custGeom>
            <a:avLst/>
            <a:gdLst/>
            <a:ahLst/>
            <a:cxnLst/>
            <a:rect l="l" t="t" r="r" b="b"/>
            <a:pathLst>
              <a:path w="1370964">
                <a:moveTo>
                  <a:pt x="0" y="0"/>
                </a:moveTo>
                <a:lnTo>
                  <a:pt x="1370394" y="0"/>
                </a:lnTo>
              </a:path>
            </a:pathLst>
          </a:custGeom>
          <a:ln w="3810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k object 155"/>
          <p:cNvSpPr/>
          <p:nvPr/>
        </p:nvSpPr>
        <p:spPr>
          <a:xfrm>
            <a:off x="7623705" y="508000"/>
            <a:ext cx="887730" cy="0"/>
          </a:xfrm>
          <a:custGeom>
            <a:avLst/>
            <a:gdLst/>
            <a:ahLst/>
            <a:cxnLst/>
            <a:rect l="l" t="t" r="r" b="b"/>
            <a:pathLst>
              <a:path w="887729">
                <a:moveTo>
                  <a:pt x="0" y="0"/>
                </a:moveTo>
                <a:lnTo>
                  <a:pt x="887496" y="0"/>
                </a:lnTo>
              </a:path>
            </a:pathLst>
          </a:custGeom>
          <a:ln w="10159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k object 156"/>
          <p:cNvSpPr/>
          <p:nvPr/>
        </p:nvSpPr>
        <p:spPr>
          <a:xfrm>
            <a:off x="0" y="517525"/>
            <a:ext cx="1078865" cy="0"/>
          </a:xfrm>
          <a:custGeom>
            <a:avLst/>
            <a:gdLst/>
            <a:ahLst/>
            <a:cxnLst/>
            <a:rect l="l" t="t" r="r" b="b"/>
            <a:pathLst>
              <a:path w="1078865">
                <a:moveTo>
                  <a:pt x="0" y="0"/>
                </a:moveTo>
                <a:lnTo>
                  <a:pt x="1078738" y="0"/>
                </a:lnTo>
              </a:path>
            </a:pathLst>
          </a:custGeom>
          <a:ln w="889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k object 157"/>
          <p:cNvSpPr/>
          <p:nvPr/>
        </p:nvSpPr>
        <p:spPr>
          <a:xfrm>
            <a:off x="4850756" y="517525"/>
            <a:ext cx="1436370" cy="0"/>
          </a:xfrm>
          <a:custGeom>
            <a:avLst/>
            <a:gdLst/>
            <a:ahLst/>
            <a:cxnLst/>
            <a:rect l="l" t="t" r="r" b="b"/>
            <a:pathLst>
              <a:path w="1436370">
                <a:moveTo>
                  <a:pt x="0" y="0"/>
                </a:moveTo>
                <a:lnTo>
                  <a:pt x="1436134" y="0"/>
                </a:lnTo>
              </a:path>
            </a:pathLst>
          </a:custGeom>
          <a:ln w="889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k object 158"/>
          <p:cNvSpPr/>
          <p:nvPr/>
        </p:nvSpPr>
        <p:spPr>
          <a:xfrm>
            <a:off x="7580179" y="520700"/>
            <a:ext cx="847725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566" y="0"/>
                </a:lnTo>
              </a:path>
            </a:pathLst>
          </a:custGeom>
          <a:ln w="3175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k object 159"/>
          <p:cNvSpPr/>
          <p:nvPr/>
        </p:nvSpPr>
        <p:spPr>
          <a:xfrm>
            <a:off x="7607248" y="516255"/>
            <a:ext cx="841375" cy="0"/>
          </a:xfrm>
          <a:custGeom>
            <a:avLst/>
            <a:gdLst/>
            <a:ahLst/>
            <a:cxnLst/>
            <a:rect l="l" t="t" r="r" b="b"/>
            <a:pathLst>
              <a:path w="841375">
                <a:moveTo>
                  <a:pt x="0" y="0"/>
                </a:moveTo>
                <a:lnTo>
                  <a:pt x="841362" y="0"/>
                </a:lnTo>
              </a:path>
            </a:pathLst>
          </a:custGeom>
          <a:ln w="635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k object 160"/>
          <p:cNvSpPr/>
          <p:nvPr/>
        </p:nvSpPr>
        <p:spPr>
          <a:xfrm>
            <a:off x="0" y="526415"/>
            <a:ext cx="1052195" cy="0"/>
          </a:xfrm>
          <a:custGeom>
            <a:avLst/>
            <a:gdLst/>
            <a:ahLst/>
            <a:cxnLst/>
            <a:rect l="l" t="t" r="r" b="b"/>
            <a:pathLst>
              <a:path w="1052195">
                <a:moveTo>
                  <a:pt x="0" y="0"/>
                </a:moveTo>
                <a:lnTo>
                  <a:pt x="1051623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k object 161"/>
          <p:cNvSpPr/>
          <p:nvPr/>
        </p:nvSpPr>
        <p:spPr>
          <a:xfrm>
            <a:off x="4929250" y="526415"/>
            <a:ext cx="1432560" cy="0"/>
          </a:xfrm>
          <a:custGeom>
            <a:avLst/>
            <a:gdLst/>
            <a:ahLst/>
            <a:cxnLst/>
            <a:rect l="l" t="t" r="r" b="b"/>
            <a:pathLst>
              <a:path w="1432560">
                <a:moveTo>
                  <a:pt x="0" y="0"/>
                </a:moveTo>
                <a:lnTo>
                  <a:pt x="1431951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k object 162"/>
          <p:cNvSpPr/>
          <p:nvPr/>
        </p:nvSpPr>
        <p:spPr>
          <a:xfrm>
            <a:off x="7495294" y="526415"/>
            <a:ext cx="927100" cy="0"/>
          </a:xfrm>
          <a:custGeom>
            <a:avLst/>
            <a:gdLst/>
            <a:ahLst/>
            <a:cxnLst/>
            <a:rect l="l" t="t" r="r" b="b"/>
            <a:pathLst>
              <a:path w="927100">
                <a:moveTo>
                  <a:pt x="0" y="0"/>
                </a:moveTo>
                <a:lnTo>
                  <a:pt x="926490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k object 163"/>
          <p:cNvSpPr/>
          <p:nvPr/>
        </p:nvSpPr>
        <p:spPr>
          <a:xfrm>
            <a:off x="0" y="535940"/>
            <a:ext cx="1024890" cy="0"/>
          </a:xfrm>
          <a:custGeom>
            <a:avLst/>
            <a:gdLst/>
            <a:ahLst/>
            <a:cxnLst/>
            <a:rect l="l" t="t" r="r" b="b"/>
            <a:pathLst>
              <a:path w="1024890">
                <a:moveTo>
                  <a:pt x="0" y="0"/>
                </a:moveTo>
                <a:lnTo>
                  <a:pt x="1024508" y="0"/>
                </a:lnTo>
              </a:path>
            </a:pathLst>
          </a:custGeom>
          <a:ln w="1016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k object 164"/>
          <p:cNvSpPr/>
          <p:nvPr/>
        </p:nvSpPr>
        <p:spPr>
          <a:xfrm>
            <a:off x="5007744" y="535940"/>
            <a:ext cx="1438910" cy="0"/>
          </a:xfrm>
          <a:custGeom>
            <a:avLst/>
            <a:gdLst/>
            <a:ahLst/>
            <a:cxnLst/>
            <a:rect l="l" t="t" r="r" b="b"/>
            <a:pathLst>
              <a:path w="1438910">
                <a:moveTo>
                  <a:pt x="0" y="0"/>
                </a:moveTo>
                <a:lnTo>
                  <a:pt x="1438384" y="0"/>
                </a:lnTo>
              </a:path>
            </a:pathLst>
          </a:custGeom>
          <a:ln w="1016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k object 165"/>
          <p:cNvSpPr/>
          <p:nvPr/>
        </p:nvSpPr>
        <p:spPr>
          <a:xfrm>
            <a:off x="7426325" y="539115"/>
            <a:ext cx="913130" cy="0"/>
          </a:xfrm>
          <a:custGeom>
            <a:avLst/>
            <a:gdLst/>
            <a:ahLst/>
            <a:cxnLst/>
            <a:rect l="l" t="t" r="r" b="b"/>
            <a:pathLst>
              <a:path w="913129">
                <a:moveTo>
                  <a:pt x="0" y="0"/>
                </a:moveTo>
                <a:lnTo>
                  <a:pt x="912950" y="0"/>
                </a:lnTo>
              </a:path>
            </a:pathLst>
          </a:custGeom>
          <a:ln w="381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k object 166"/>
          <p:cNvSpPr/>
          <p:nvPr/>
        </p:nvSpPr>
        <p:spPr>
          <a:xfrm>
            <a:off x="7468767" y="534034"/>
            <a:ext cx="896619" cy="0"/>
          </a:xfrm>
          <a:custGeom>
            <a:avLst/>
            <a:gdLst/>
            <a:ahLst/>
            <a:cxnLst/>
            <a:rect l="l" t="t" r="r" b="b"/>
            <a:pathLst>
              <a:path w="896620">
                <a:moveTo>
                  <a:pt x="0" y="0"/>
                </a:moveTo>
                <a:lnTo>
                  <a:pt x="896385" y="0"/>
                </a:lnTo>
              </a:path>
            </a:pathLst>
          </a:custGeom>
          <a:ln w="635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k object 167"/>
          <p:cNvSpPr/>
          <p:nvPr/>
        </p:nvSpPr>
        <p:spPr>
          <a:xfrm>
            <a:off x="0" y="544830"/>
            <a:ext cx="997585" cy="0"/>
          </a:xfrm>
          <a:custGeom>
            <a:avLst/>
            <a:gdLst/>
            <a:ahLst/>
            <a:cxnLst/>
            <a:rect l="l" t="t" r="r" b="b"/>
            <a:pathLst>
              <a:path w="997585">
                <a:moveTo>
                  <a:pt x="0" y="0"/>
                </a:moveTo>
                <a:lnTo>
                  <a:pt x="997394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k object 168"/>
          <p:cNvSpPr/>
          <p:nvPr/>
        </p:nvSpPr>
        <p:spPr>
          <a:xfrm>
            <a:off x="5086238" y="544830"/>
            <a:ext cx="1434465" cy="0"/>
          </a:xfrm>
          <a:custGeom>
            <a:avLst/>
            <a:gdLst/>
            <a:ahLst/>
            <a:cxnLst/>
            <a:rect l="l" t="t" r="r" b="b"/>
            <a:pathLst>
              <a:path w="1434465">
                <a:moveTo>
                  <a:pt x="0" y="0"/>
                </a:moveTo>
                <a:lnTo>
                  <a:pt x="1434201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k object 169"/>
          <p:cNvSpPr/>
          <p:nvPr/>
        </p:nvSpPr>
        <p:spPr>
          <a:xfrm>
            <a:off x="7336134" y="544830"/>
            <a:ext cx="999490" cy="0"/>
          </a:xfrm>
          <a:custGeom>
            <a:avLst/>
            <a:gdLst/>
            <a:ahLst/>
            <a:cxnLst/>
            <a:rect l="l" t="t" r="r" b="b"/>
            <a:pathLst>
              <a:path w="999490">
                <a:moveTo>
                  <a:pt x="0" y="0"/>
                </a:moveTo>
                <a:lnTo>
                  <a:pt x="999482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k object 170"/>
          <p:cNvSpPr/>
          <p:nvPr/>
        </p:nvSpPr>
        <p:spPr>
          <a:xfrm>
            <a:off x="0" y="553719"/>
            <a:ext cx="970280" cy="0"/>
          </a:xfrm>
          <a:custGeom>
            <a:avLst/>
            <a:gdLst/>
            <a:ahLst/>
            <a:cxnLst/>
            <a:rect l="l" t="t" r="r" b="b"/>
            <a:pathLst>
              <a:path w="970280">
                <a:moveTo>
                  <a:pt x="0" y="0"/>
                </a:moveTo>
                <a:lnTo>
                  <a:pt x="970279" y="0"/>
                </a:lnTo>
              </a:path>
            </a:pathLst>
          </a:custGeom>
          <a:ln w="10160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k object 171"/>
          <p:cNvSpPr/>
          <p:nvPr/>
        </p:nvSpPr>
        <p:spPr>
          <a:xfrm>
            <a:off x="5243227" y="557530"/>
            <a:ext cx="1354455" cy="0"/>
          </a:xfrm>
          <a:custGeom>
            <a:avLst/>
            <a:gdLst/>
            <a:ahLst/>
            <a:cxnLst/>
            <a:rect l="l" t="t" r="r" b="b"/>
            <a:pathLst>
              <a:path w="1354454">
                <a:moveTo>
                  <a:pt x="0" y="0"/>
                </a:moveTo>
                <a:lnTo>
                  <a:pt x="1354338" y="0"/>
                </a:lnTo>
              </a:path>
            </a:pathLst>
          </a:custGeom>
          <a:ln w="3175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bk object 172"/>
          <p:cNvSpPr/>
          <p:nvPr/>
        </p:nvSpPr>
        <p:spPr>
          <a:xfrm>
            <a:off x="5198373" y="552450"/>
            <a:ext cx="1343660" cy="0"/>
          </a:xfrm>
          <a:custGeom>
            <a:avLst/>
            <a:gdLst/>
            <a:ahLst/>
            <a:cxnLst/>
            <a:rect l="l" t="t" r="r" b="b"/>
            <a:pathLst>
              <a:path w="1343659">
                <a:moveTo>
                  <a:pt x="0" y="0"/>
                </a:moveTo>
                <a:lnTo>
                  <a:pt x="1343298" y="0"/>
                </a:lnTo>
              </a:path>
            </a:pathLst>
          </a:custGeom>
          <a:ln w="7619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bk object 173"/>
          <p:cNvSpPr/>
          <p:nvPr/>
        </p:nvSpPr>
        <p:spPr>
          <a:xfrm>
            <a:off x="7261859" y="553719"/>
            <a:ext cx="1022985" cy="0"/>
          </a:xfrm>
          <a:custGeom>
            <a:avLst/>
            <a:gdLst/>
            <a:ahLst/>
            <a:cxnLst/>
            <a:rect l="l" t="t" r="r" b="b"/>
            <a:pathLst>
              <a:path w="1022984">
                <a:moveTo>
                  <a:pt x="0" y="0"/>
                </a:moveTo>
                <a:lnTo>
                  <a:pt x="1022543" y="0"/>
                </a:lnTo>
              </a:path>
            </a:pathLst>
          </a:custGeom>
          <a:ln w="10160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bk object 174"/>
          <p:cNvSpPr/>
          <p:nvPr/>
        </p:nvSpPr>
        <p:spPr>
          <a:xfrm>
            <a:off x="0" y="563244"/>
            <a:ext cx="939800" cy="0"/>
          </a:xfrm>
          <a:custGeom>
            <a:avLst/>
            <a:gdLst/>
            <a:ahLst/>
            <a:cxnLst/>
            <a:rect l="l" t="t" r="r" b="b"/>
            <a:pathLst>
              <a:path w="939800">
                <a:moveTo>
                  <a:pt x="0" y="0"/>
                </a:moveTo>
                <a:lnTo>
                  <a:pt x="939291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bk object 175"/>
          <p:cNvSpPr/>
          <p:nvPr/>
        </p:nvSpPr>
        <p:spPr>
          <a:xfrm>
            <a:off x="5254440" y="563244"/>
            <a:ext cx="1536065" cy="0"/>
          </a:xfrm>
          <a:custGeom>
            <a:avLst/>
            <a:gdLst/>
            <a:ahLst/>
            <a:cxnLst/>
            <a:rect l="l" t="t" r="r" b="b"/>
            <a:pathLst>
              <a:path w="1536065">
                <a:moveTo>
                  <a:pt x="0" y="0"/>
                </a:moveTo>
                <a:lnTo>
                  <a:pt x="1535487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bk object 176"/>
          <p:cNvSpPr/>
          <p:nvPr/>
        </p:nvSpPr>
        <p:spPr>
          <a:xfrm>
            <a:off x="7085427" y="563244"/>
            <a:ext cx="1140460" cy="0"/>
          </a:xfrm>
          <a:custGeom>
            <a:avLst/>
            <a:gdLst/>
            <a:ahLst/>
            <a:cxnLst/>
            <a:rect l="l" t="t" r="r" b="b"/>
            <a:pathLst>
              <a:path w="1140459">
                <a:moveTo>
                  <a:pt x="0" y="0"/>
                </a:moveTo>
                <a:lnTo>
                  <a:pt x="1140445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bk object 177"/>
          <p:cNvSpPr/>
          <p:nvPr/>
        </p:nvSpPr>
        <p:spPr>
          <a:xfrm>
            <a:off x="0" y="567690"/>
            <a:ext cx="8174990" cy="8890"/>
          </a:xfrm>
          <a:custGeom>
            <a:avLst/>
            <a:gdLst/>
            <a:ahLst/>
            <a:cxnLst/>
            <a:rect l="l" t="t" r="r" b="b"/>
            <a:pathLst>
              <a:path w="8174990" h="8890">
                <a:moveTo>
                  <a:pt x="912177" y="0"/>
                </a:moveTo>
                <a:lnTo>
                  <a:pt x="0" y="0"/>
                </a:lnTo>
                <a:lnTo>
                  <a:pt x="0" y="8889"/>
                </a:lnTo>
                <a:lnTo>
                  <a:pt x="886546" y="8889"/>
                </a:lnTo>
                <a:lnTo>
                  <a:pt x="892810" y="6350"/>
                </a:lnTo>
                <a:lnTo>
                  <a:pt x="912177" y="0"/>
                </a:lnTo>
                <a:close/>
              </a:path>
              <a:path w="8174990" h="8890">
                <a:moveTo>
                  <a:pt x="6789927" y="0"/>
                </a:moveTo>
                <a:lnTo>
                  <a:pt x="5332934" y="0"/>
                </a:lnTo>
                <a:lnTo>
                  <a:pt x="5411429" y="8889"/>
                </a:lnTo>
                <a:lnTo>
                  <a:pt x="8123444" y="8889"/>
                </a:lnTo>
                <a:lnTo>
                  <a:pt x="8130760" y="7620"/>
                </a:lnTo>
                <a:lnTo>
                  <a:pt x="6934200" y="7620"/>
                </a:lnTo>
                <a:lnTo>
                  <a:pt x="6789927" y="0"/>
                </a:lnTo>
                <a:close/>
              </a:path>
              <a:path w="8174990" h="8890">
                <a:moveTo>
                  <a:pt x="8174658" y="0"/>
                </a:moveTo>
                <a:lnTo>
                  <a:pt x="7085427" y="0"/>
                </a:lnTo>
                <a:lnTo>
                  <a:pt x="6934200" y="7620"/>
                </a:lnTo>
                <a:lnTo>
                  <a:pt x="8130760" y="7620"/>
                </a:lnTo>
                <a:lnTo>
                  <a:pt x="8174658" y="0"/>
                </a:lnTo>
                <a:close/>
              </a:path>
            </a:pathLst>
          </a:custGeom>
          <a:solidFill>
            <a:srgbClr val="00ACD0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bk object 178"/>
          <p:cNvSpPr/>
          <p:nvPr/>
        </p:nvSpPr>
        <p:spPr>
          <a:xfrm>
            <a:off x="0" y="581659"/>
            <a:ext cx="887094" cy="0"/>
          </a:xfrm>
          <a:custGeom>
            <a:avLst/>
            <a:gdLst/>
            <a:ahLst/>
            <a:cxnLst/>
            <a:rect l="l" t="t" r="r" b="b"/>
            <a:pathLst>
              <a:path w="887094">
                <a:moveTo>
                  <a:pt x="0" y="0"/>
                </a:moveTo>
                <a:lnTo>
                  <a:pt x="886546" y="0"/>
                </a:lnTo>
              </a:path>
            </a:pathLst>
          </a:custGeom>
          <a:ln w="10160">
            <a:solidFill>
              <a:srgbClr val="00AB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bk object 179"/>
          <p:cNvSpPr/>
          <p:nvPr/>
        </p:nvSpPr>
        <p:spPr>
          <a:xfrm>
            <a:off x="5411428" y="581659"/>
            <a:ext cx="2712085" cy="0"/>
          </a:xfrm>
          <a:custGeom>
            <a:avLst/>
            <a:gdLst/>
            <a:ahLst/>
            <a:cxnLst/>
            <a:rect l="l" t="t" r="r" b="b"/>
            <a:pathLst>
              <a:path w="2712084">
                <a:moveTo>
                  <a:pt x="0" y="0"/>
                </a:moveTo>
                <a:lnTo>
                  <a:pt x="2712015" y="0"/>
                </a:lnTo>
              </a:path>
            </a:pathLst>
          </a:custGeom>
          <a:ln w="10160">
            <a:solidFill>
              <a:srgbClr val="00AB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bk object 180"/>
          <p:cNvSpPr/>
          <p:nvPr/>
        </p:nvSpPr>
        <p:spPr>
          <a:xfrm>
            <a:off x="0" y="590550"/>
            <a:ext cx="864869" cy="0"/>
          </a:xfrm>
          <a:custGeom>
            <a:avLst/>
            <a:gdLst/>
            <a:ahLst/>
            <a:cxnLst/>
            <a:rect l="l" t="t" r="r" b="b"/>
            <a:pathLst>
              <a:path w="864869">
                <a:moveTo>
                  <a:pt x="0" y="0"/>
                </a:moveTo>
                <a:lnTo>
                  <a:pt x="864624" y="0"/>
                </a:lnTo>
              </a:path>
            </a:pathLst>
          </a:custGeom>
          <a:ln w="10159">
            <a:solidFill>
              <a:srgbClr val="00AA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bk object 181"/>
          <p:cNvSpPr/>
          <p:nvPr/>
        </p:nvSpPr>
        <p:spPr>
          <a:xfrm>
            <a:off x="5489923" y="590550"/>
            <a:ext cx="2582545" cy="0"/>
          </a:xfrm>
          <a:custGeom>
            <a:avLst/>
            <a:gdLst/>
            <a:ahLst/>
            <a:cxnLst/>
            <a:rect l="l" t="t" r="r" b="b"/>
            <a:pathLst>
              <a:path w="2582545">
                <a:moveTo>
                  <a:pt x="0" y="0"/>
                </a:moveTo>
                <a:lnTo>
                  <a:pt x="2582307" y="0"/>
                </a:lnTo>
              </a:path>
            </a:pathLst>
          </a:custGeom>
          <a:ln w="10159">
            <a:solidFill>
              <a:srgbClr val="00AA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bk object 182"/>
          <p:cNvSpPr/>
          <p:nvPr/>
        </p:nvSpPr>
        <p:spPr>
          <a:xfrm>
            <a:off x="0" y="599440"/>
            <a:ext cx="843280" cy="0"/>
          </a:xfrm>
          <a:custGeom>
            <a:avLst/>
            <a:gdLst/>
            <a:ahLst/>
            <a:cxnLst/>
            <a:rect l="l" t="t" r="r" b="b"/>
            <a:pathLst>
              <a:path w="843280">
                <a:moveTo>
                  <a:pt x="0" y="0"/>
                </a:moveTo>
                <a:lnTo>
                  <a:pt x="842702" y="0"/>
                </a:lnTo>
              </a:path>
            </a:pathLst>
          </a:custGeom>
          <a:ln w="10160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bk object 183"/>
          <p:cNvSpPr/>
          <p:nvPr/>
        </p:nvSpPr>
        <p:spPr>
          <a:xfrm>
            <a:off x="5618877" y="600075"/>
            <a:ext cx="2360930" cy="0"/>
          </a:xfrm>
          <a:custGeom>
            <a:avLst/>
            <a:gdLst/>
            <a:ahLst/>
            <a:cxnLst/>
            <a:rect l="l" t="t" r="r" b="b"/>
            <a:pathLst>
              <a:path w="2360929">
                <a:moveTo>
                  <a:pt x="0" y="0"/>
                </a:moveTo>
                <a:lnTo>
                  <a:pt x="2360314" y="0"/>
                </a:lnTo>
              </a:path>
            </a:pathLst>
          </a:custGeom>
          <a:ln w="8889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bk object 184"/>
          <p:cNvSpPr/>
          <p:nvPr/>
        </p:nvSpPr>
        <p:spPr>
          <a:xfrm>
            <a:off x="5574024" y="594994"/>
            <a:ext cx="2443480" cy="0"/>
          </a:xfrm>
          <a:custGeom>
            <a:avLst/>
            <a:gdLst/>
            <a:ahLst/>
            <a:cxnLst/>
            <a:rect l="l" t="t" r="r" b="b"/>
            <a:pathLst>
              <a:path w="2443479">
                <a:moveTo>
                  <a:pt x="0" y="0"/>
                </a:moveTo>
                <a:lnTo>
                  <a:pt x="2443334" y="0"/>
                </a:lnTo>
              </a:path>
            </a:pathLst>
          </a:custGeom>
          <a:ln w="3175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bk object 185"/>
          <p:cNvSpPr/>
          <p:nvPr/>
        </p:nvSpPr>
        <p:spPr>
          <a:xfrm>
            <a:off x="0" y="608965"/>
            <a:ext cx="817880" cy="0"/>
          </a:xfrm>
          <a:custGeom>
            <a:avLst/>
            <a:gdLst/>
            <a:ahLst/>
            <a:cxnLst/>
            <a:rect l="l" t="t" r="r" b="b"/>
            <a:pathLst>
              <a:path w="817880">
                <a:moveTo>
                  <a:pt x="0" y="0"/>
                </a:moveTo>
                <a:lnTo>
                  <a:pt x="817649" y="0"/>
                </a:lnTo>
              </a:path>
            </a:pathLst>
          </a:custGeom>
          <a:ln w="8889">
            <a:solidFill>
              <a:srgbClr val="00A8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bk object 186"/>
          <p:cNvSpPr/>
          <p:nvPr/>
        </p:nvSpPr>
        <p:spPr>
          <a:xfrm>
            <a:off x="5658125" y="608965"/>
            <a:ext cx="2286635" cy="0"/>
          </a:xfrm>
          <a:custGeom>
            <a:avLst/>
            <a:gdLst/>
            <a:ahLst/>
            <a:cxnLst/>
            <a:rect l="l" t="t" r="r" b="b"/>
            <a:pathLst>
              <a:path w="2286634">
                <a:moveTo>
                  <a:pt x="0" y="0"/>
                </a:moveTo>
                <a:lnTo>
                  <a:pt x="2286560" y="0"/>
                </a:lnTo>
              </a:path>
            </a:pathLst>
          </a:custGeom>
          <a:ln w="8889">
            <a:solidFill>
              <a:srgbClr val="00A8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bk object 187"/>
          <p:cNvSpPr/>
          <p:nvPr/>
        </p:nvSpPr>
        <p:spPr>
          <a:xfrm>
            <a:off x="0" y="618490"/>
            <a:ext cx="796290" cy="0"/>
          </a:xfrm>
          <a:custGeom>
            <a:avLst/>
            <a:gdLst/>
            <a:ahLst/>
            <a:cxnLst/>
            <a:rect l="l" t="t" r="r" b="b"/>
            <a:pathLst>
              <a:path w="796290">
                <a:moveTo>
                  <a:pt x="0" y="0"/>
                </a:moveTo>
                <a:lnTo>
                  <a:pt x="795727" y="0"/>
                </a:lnTo>
              </a:path>
            </a:pathLst>
          </a:custGeom>
          <a:ln w="10160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bk object 188"/>
          <p:cNvSpPr/>
          <p:nvPr/>
        </p:nvSpPr>
        <p:spPr>
          <a:xfrm>
            <a:off x="5818271" y="622300"/>
            <a:ext cx="1988820" cy="0"/>
          </a:xfrm>
          <a:custGeom>
            <a:avLst/>
            <a:gdLst/>
            <a:ahLst/>
            <a:cxnLst/>
            <a:rect l="l" t="t" r="r" b="b"/>
            <a:pathLst>
              <a:path w="1988820">
                <a:moveTo>
                  <a:pt x="0" y="0"/>
                </a:moveTo>
                <a:lnTo>
                  <a:pt x="1988385" y="0"/>
                </a:lnTo>
              </a:path>
            </a:pathLst>
          </a:custGeom>
          <a:ln w="3175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bk object 189"/>
          <p:cNvSpPr/>
          <p:nvPr/>
        </p:nvSpPr>
        <p:spPr>
          <a:xfrm>
            <a:off x="5770259" y="617219"/>
            <a:ext cx="2076450" cy="0"/>
          </a:xfrm>
          <a:custGeom>
            <a:avLst/>
            <a:gdLst/>
            <a:ahLst/>
            <a:cxnLst/>
            <a:rect l="l" t="t" r="r" b="b"/>
            <a:pathLst>
              <a:path w="2076450">
                <a:moveTo>
                  <a:pt x="0" y="0"/>
                </a:moveTo>
                <a:lnTo>
                  <a:pt x="2075833" y="0"/>
                </a:lnTo>
              </a:path>
            </a:pathLst>
          </a:custGeom>
          <a:ln w="7620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bk object 190"/>
          <p:cNvSpPr/>
          <p:nvPr/>
        </p:nvSpPr>
        <p:spPr>
          <a:xfrm>
            <a:off x="0" y="627380"/>
            <a:ext cx="774065" cy="0"/>
          </a:xfrm>
          <a:custGeom>
            <a:avLst/>
            <a:gdLst/>
            <a:ahLst/>
            <a:cxnLst/>
            <a:rect l="l" t="t" r="r" b="b"/>
            <a:pathLst>
              <a:path w="774065">
                <a:moveTo>
                  <a:pt x="0" y="0"/>
                </a:moveTo>
                <a:lnTo>
                  <a:pt x="773805" y="0"/>
                </a:lnTo>
              </a:path>
            </a:pathLst>
          </a:custGeom>
          <a:ln w="10160">
            <a:solidFill>
              <a:srgbClr val="00A6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bk object 191"/>
          <p:cNvSpPr/>
          <p:nvPr/>
        </p:nvSpPr>
        <p:spPr>
          <a:xfrm>
            <a:off x="5818271" y="627380"/>
            <a:ext cx="1988820" cy="0"/>
          </a:xfrm>
          <a:custGeom>
            <a:avLst/>
            <a:gdLst/>
            <a:ahLst/>
            <a:cxnLst/>
            <a:rect l="l" t="t" r="r" b="b"/>
            <a:pathLst>
              <a:path w="1988820">
                <a:moveTo>
                  <a:pt x="0" y="0"/>
                </a:moveTo>
                <a:lnTo>
                  <a:pt x="1988385" y="0"/>
                </a:lnTo>
              </a:path>
            </a:pathLst>
          </a:custGeom>
          <a:ln w="10160">
            <a:solidFill>
              <a:srgbClr val="00A6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bk object 192"/>
          <p:cNvSpPr/>
          <p:nvPr/>
        </p:nvSpPr>
        <p:spPr>
          <a:xfrm>
            <a:off x="0" y="636269"/>
            <a:ext cx="752475" cy="0"/>
          </a:xfrm>
          <a:custGeom>
            <a:avLst/>
            <a:gdLst/>
            <a:ahLst/>
            <a:cxnLst/>
            <a:rect l="l" t="t" r="r" b="b"/>
            <a:pathLst>
              <a:path w="752475">
                <a:moveTo>
                  <a:pt x="0" y="0"/>
                </a:moveTo>
                <a:lnTo>
                  <a:pt x="751883" y="0"/>
                </a:lnTo>
              </a:path>
            </a:pathLst>
          </a:custGeom>
          <a:ln w="10160">
            <a:solidFill>
              <a:srgbClr val="00A5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bk object 193"/>
          <p:cNvSpPr/>
          <p:nvPr/>
        </p:nvSpPr>
        <p:spPr>
          <a:xfrm>
            <a:off x="5918868" y="636269"/>
            <a:ext cx="1819275" cy="0"/>
          </a:xfrm>
          <a:custGeom>
            <a:avLst/>
            <a:gdLst/>
            <a:ahLst/>
            <a:cxnLst/>
            <a:rect l="l" t="t" r="r" b="b"/>
            <a:pathLst>
              <a:path w="1819275">
                <a:moveTo>
                  <a:pt x="0" y="0"/>
                </a:moveTo>
                <a:lnTo>
                  <a:pt x="1818773" y="0"/>
                </a:lnTo>
              </a:path>
            </a:pathLst>
          </a:custGeom>
          <a:ln w="10160">
            <a:solidFill>
              <a:srgbClr val="00A5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bk object 194"/>
          <p:cNvSpPr/>
          <p:nvPr/>
        </p:nvSpPr>
        <p:spPr>
          <a:xfrm>
            <a:off x="0" y="645159"/>
            <a:ext cx="730250" cy="0"/>
          </a:xfrm>
          <a:custGeom>
            <a:avLst/>
            <a:gdLst/>
            <a:ahLst/>
            <a:cxnLst/>
            <a:rect l="l" t="t" r="r" b="b"/>
            <a:pathLst>
              <a:path w="730250">
                <a:moveTo>
                  <a:pt x="0" y="0"/>
                </a:moveTo>
                <a:lnTo>
                  <a:pt x="729961" y="0"/>
                </a:lnTo>
              </a:path>
            </a:pathLst>
          </a:custGeom>
          <a:ln w="1016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bk object 195"/>
          <p:cNvSpPr/>
          <p:nvPr/>
        </p:nvSpPr>
        <p:spPr>
          <a:xfrm>
            <a:off x="6098506" y="647065"/>
            <a:ext cx="1503680" cy="0"/>
          </a:xfrm>
          <a:custGeom>
            <a:avLst/>
            <a:gdLst/>
            <a:ahLst/>
            <a:cxnLst/>
            <a:rect l="l" t="t" r="r" b="b"/>
            <a:pathLst>
              <a:path w="1503679">
                <a:moveTo>
                  <a:pt x="0" y="0"/>
                </a:moveTo>
                <a:lnTo>
                  <a:pt x="1503501" y="0"/>
                </a:lnTo>
              </a:path>
            </a:pathLst>
          </a:custGeom>
          <a:ln w="635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bk object 196"/>
          <p:cNvSpPr/>
          <p:nvPr/>
        </p:nvSpPr>
        <p:spPr>
          <a:xfrm>
            <a:off x="6041022" y="641984"/>
            <a:ext cx="1612900" cy="0"/>
          </a:xfrm>
          <a:custGeom>
            <a:avLst/>
            <a:gdLst/>
            <a:ahLst/>
            <a:cxnLst/>
            <a:rect l="l" t="t" r="r" b="b"/>
            <a:pathLst>
              <a:path w="1612900">
                <a:moveTo>
                  <a:pt x="0" y="0"/>
                </a:moveTo>
                <a:lnTo>
                  <a:pt x="1612816" y="0"/>
                </a:lnTo>
              </a:path>
            </a:pathLst>
          </a:custGeom>
          <a:ln w="381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bk object 197"/>
          <p:cNvSpPr/>
          <p:nvPr/>
        </p:nvSpPr>
        <p:spPr>
          <a:xfrm>
            <a:off x="0" y="654684"/>
            <a:ext cx="705485" cy="0"/>
          </a:xfrm>
          <a:custGeom>
            <a:avLst/>
            <a:gdLst/>
            <a:ahLst/>
            <a:cxnLst/>
            <a:rect l="l" t="t" r="r" b="b"/>
            <a:pathLst>
              <a:path w="705485">
                <a:moveTo>
                  <a:pt x="0" y="0"/>
                </a:moveTo>
                <a:lnTo>
                  <a:pt x="704907" y="0"/>
                </a:lnTo>
              </a:path>
            </a:pathLst>
          </a:custGeom>
          <a:ln w="8889">
            <a:solidFill>
              <a:srgbClr val="00A3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bk object 198"/>
          <p:cNvSpPr/>
          <p:nvPr/>
        </p:nvSpPr>
        <p:spPr>
          <a:xfrm>
            <a:off x="6134434" y="654684"/>
            <a:ext cx="1430655" cy="0"/>
          </a:xfrm>
          <a:custGeom>
            <a:avLst/>
            <a:gdLst/>
            <a:ahLst/>
            <a:cxnLst/>
            <a:rect l="l" t="t" r="r" b="b"/>
            <a:pathLst>
              <a:path w="1430654">
                <a:moveTo>
                  <a:pt x="0" y="0"/>
                </a:moveTo>
                <a:lnTo>
                  <a:pt x="1430532" y="0"/>
                </a:lnTo>
              </a:path>
            </a:pathLst>
          </a:custGeom>
          <a:ln w="8889">
            <a:solidFill>
              <a:srgbClr val="00A3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bk object 199"/>
          <p:cNvSpPr/>
          <p:nvPr/>
        </p:nvSpPr>
        <p:spPr>
          <a:xfrm>
            <a:off x="0" y="664209"/>
            <a:ext cx="683260" cy="0"/>
          </a:xfrm>
          <a:custGeom>
            <a:avLst/>
            <a:gdLst/>
            <a:ahLst/>
            <a:cxnLst/>
            <a:rect l="l" t="t" r="r" b="b"/>
            <a:pathLst>
              <a:path w="683260">
                <a:moveTo>
                  <a:pt x="0" y="0"/>
                </a:moveTo>
                <a:lnTo>
                  <a:pt x="682985" y="0"/>
                </a:lnTo>
              </a:path>
            </a:pathLst>
          </a:custGeom>
          <a:ln w="10160">
            <a:solidFill>
              <a:srgbClr val="00A2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bk object 200"/>
          <p:cNvSpPr/>
          <p:nvPr/>
        </p:nvSpPr>
        <p:spPr>
          <a:xfrm>
            <a:off x="6235031" y="664209"/>
            <a:ext cx="1226820" cy="0"/>
          </a:xfrm>
          <a:custGeom>
            <a:avLst/>
            <a:gdLst/>
            <a:ahLst/>
            <a:cxnLst/>
            <a:rect l="l" t="t" r="r" b="b"/>
            <a:pathLst>
              <a:path w="1226820">
                <a:moveTo>
                  <a:pt x="0" y="0"/>
                </a:moveTo>
                <a:lnTo>
                  <a:pt x="1226218" y="0"/>
                </a:lnTo>
              </a:path>
            </a:pathLst>
          </a:custGeom>
          <a:ln w="10160">
            <a:solidFill>
              <a:srgbClr val="00A2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bk object 201"/>
          <p:cNvSpPr/>
          <p:nvPr/>
        </p:nvSpPr>
        <p:spPr>
          <a:xfrm>
            <a:off x="0" y="673100"/>
            <a:ext cx="661670" cy="0"/>
          </a:xfrm>
          <a:custGeom>
            <a:avLst/>
            <a:gdLst/>
            <a:ahLst/>
            <a:cxnLst/>
            <a:rect l="l" t="t" r="r" b="b"/>
            <a:pathLst>
              <a:path w="661670">
                <a:moveTo>
                  <a:pt x="0" y="0"/>
                </a:moveTo>
                <a:lnTo>
                  <a:pt x="661063" y="0"/>
                </a:lnTo>
              </a:path>
            </a:pathLst>
          </a:custGeom>
          <a:ln w="10159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bk object 202"/>
          <p:cNvSpPr/>
          <p:nvPr/>
        </p:nvSpPr>
        <p:spPr>
          <a:xfrm>
            <a:off x="6452790" y="673734"/>
            <a:ext cx="838200" cy="0"/>
          </a:xfrm>
          <a:custGeom>
            <a:avLst/>
            <a:gdLst/>
            <a:ahLst/>
            <a:cxnLst/>
            <a:rect l="l" t="t" r="r" b="b"/>
            <a:pathLst>
              <a:path w="838200">
                <a:moveTo>
                  <a:pt x="0" y="0"/>
                </a:moveTo>
                <a:lnTo>
                  <a:pt x="838067" y="0"/>
                </a:lnTo>
              </a:path>
            </a:pathLst>
          </a:custGeom>
          <a:ln w="8889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bk object 203"/>
          <p:cNvSpPr/>
          <p:nvPr/>
        </p:nvSpPr>
        <p:spPr>
          <a:xfrm>
            <a:off x="6342814" y="668655"/>
            <a:ext cx="1007744" cy="0"/>
          </a:xfrm>
          <a:custGeom>
            <a:avLst/>
            <a:gdLst/>
            <a:ahLst/>
            <a:cxnLst/>
            <a:rect l="l" t="t" r="r" b="b"/>
            <a:pathLst>
              <a:path w="1007745">
                <a:moveTo>
                  <a:pt x="0" y="0"/>
                </a:moveTo>
                <a:lnTo>
                  <a:pt x="1007310" y="0"/>
                </a:lnTo>
              </a:path>
            </a:pathLst>
          </a:custGeom>
          <a:ln w="3175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bk object 204"/>
          <p:cNvSpPr/>
          <p:nvPr/>
        </p:nvSpPr>
        <p:spPr>
          <a:xfrm>
            <a:off x="0" y="686434"/>
            <a:ext cx="615950" cy="0"/>
          </a:xfrm>
          <a:custGeom>
            <a:avLst/>
            <a:gdLst/>
            <a:ahLst/>
            <a:cxnLst/>
            <a:rect l="l" t="t" r="r" b="b"/>
            <a:pathLst>
              <a:path w="615950">
                <a:moveTo>
                  <a:pt x="0" y="0"/>
                </a:moveTo>
                <a:lnTo>
                  <a:pt x="615943" y="0"/>
                </a:lnTo>
              </a:path>
            </a:pathLst>
          </a:custGeom>
          <a:ln w="3175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bk object 205"/>
          <p:cNvSpPr/>
          <p:nvPr/>
        </p:nvSpPr>
        <p:spPr>
          <a:xfrm>
            <a:off x="0" y="681355"/>
            <a:ext cx="628650" cy="0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180" y="0"/>
                </a:lnTo>
              </a:path>
            </a:pathLst>
          </a:custGeom>
          <a:ln w="8890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bk object 206"/>
          <p:cNvSpPr/>
          <p:nvPr/>
        </p:nvSpPr>
        <p:spPr>
          <a:xfrm>
            <a:off x="6658371" y="682625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>
                <a:moveTo>
                  <a:pt x="0" y="0"/>
                </a:moveTo>
                <a:lnTo>
                  <a:pt x="417644" y="0"/>
                </a:lnTo>
              </a:path>
            </a:pathLst>
          </a:custGeom>
          <a:ln w="8889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bk object 207"/>
          <p:cNvSpPr/>
          <p:nvPr/>
        </p:nvSpPr>
        <p:spPr>
          <a:xfrm>
            <a:off x="6540896" y="677544"/>
            <a:ext cx="706120" cy="0"/>
          </a:xfrm>
          <a:custGeom>
            <a:avLst/>
            <a:gdLst/>
            <a:ahLst/>
            <a:cxnLst/>
            <a:rect l="l" t="t" r="r" b="b"/>
            <a:pathLst>
              <a:path w="706120">
                <a:moveTo>
                  <a:pt x="0" y="0"/>
                </a:moveTo>
                <a:lnTo>
                  <a:pt x="705511" y="0"/>
                </a:lnTo>
              </a:path>
            </a:pathLst>
          </a:custGeom>
          <a:ln w="3175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bk object 208"/>
          <p:cNvSpPr/>
          <p:nvPr/>
        </p:nvSpPr>
        <p:spPr>
          <a:xfrm>
            <a:off x="0" y="691515"/>
            <a:ext cx="614680" cy="0"/>
          </a:xfrm>
          <a:custGeom>
            <a:avLst/>
            <a:gdLst/>
            <a:ahLst/>
            <a:cxnLst/>
            <a:rect l="l" t="t" r="r" b="b"/>
            <a:pathLst>
              <a:path w="614680">
                <a:moveTo>
                  <a:pt x="0" y="0"/>
                </a:moveTo>
                <a:lnTo>
                  <a:pt x="614666" y="0"/>
                </a:lnTo>
              </a:path>
            </a:pathLst>
          </a:custGeom>
          <a:ln w="8889">
            <a:solidFill>
              <a:srgbClr val="009F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bk object 209"/>
          <p:cNvSpPr/>
          <p:nvPr/>
        </p:nvSpPr>
        <p:spPr>
          <a:xfrm>
            <a:off x="6761162" y="688340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1870" y="0"/>
                </a:lnTo>
              </a:path>
            </a:pathLst>
          </a:custGeom>
          <a:ln w="3175">
            <a:solidFill>
              <a:srgbClr val="009F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bk object 210"/>
          <p:cNvSpPr/>
          <p:nvPr/>
        </p:nvSpPr>
        <p:spPr>
          <a:xfrm>
            <a:off x="0" y="700405"/>
            <a:ext cx="596900" cy="0"/>
          </a:xfrm>
          <a:custGeom>
            <a:avLst/>
            <a:gdLst/>
            <a:ahLst/>
            <a:cxnLst/>
            <a:rect l="l" t="t" r="r" b="b"/>
            <a:pathLst>
              <a:path w="596900">
                <a:moveTo>
                  <a:pt x="0" y="0"/>
                </a:moveTo>
                <a:lnTo>
                  <a:pt x="596793" y="0"/>
                </a:lnTo>
              </a:path>
            </a:pathLst>
          </a:custGeom>
          <a:ln w="8889">
            <a:solidFill>
              <a:srgbClr val="009E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bk object 211"/>
          <p:cNvSpPr/>
          <p:nvPr/>
        </p:nvSpPr>
        <p:spPr>
          <a:xfrm>
            <a:off x="0" y="709930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8919" y="0"/>
                </a:lnTo>
              </a:path>
            </a:pathLst>
          </a:custGeom>
          <a:ln w="10160">
            <a:solidFill>
              <a:srgbClr val="009D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bk object 212"/>
          <p:cNvSpPr/>
          <p:nvPr/>
        </p:nvSpPr>
        <p:spPr>
          <a:xfrm>
            <a:off x="0" y="718819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1045" y="0"/>
                </a:lnTo>
              </a:path>
            </a:pathLst>
          </a:custGeom>
          <a:ln w="10160">
            <a:solidFill>
              <a:srgbClr val="009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bk object 213"/>
          <p:cNvSpPr/>
          <p:nvPr/>
        </p:nvSpPr>
        <p:spPr>
          <a:xfrm>
            <a:off x="0" y="727709"/>
            <a:ext cx="543560" cy="0"/>
          </a:xfrm>
          <a:custGeom>
            <a:avLst/>
            <a:gdLst/>
            <a:ahLst/>
            <a:cxnLst/>
            <a:rect l="l" t="t" r="r" b="b"/>
            <a:pathLst>
              <a:path w="543560">
                <a:moveTo>
                  <a:pt x="0" y="0"/>
                </a:moveTo>
                <a:lnTo>
                  <a:pt x="543172" y="0"/>
                </a:lnTo>
              </a:path>
            </a:pathLst>
          </a:custGeom>
          <a:ln w="10160">
            <a:solidFill>
              <a:srgbClr val="009B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bk object 214"/>
          <p:cNvSpPr/>
          <p:nvPr/>
        </p:nvSpPr>
        <p:spPr>
          <a:xfrm>
            <a:off x="0" y="737234"/>
            <a:ext cx="523240" cy="0"/>
          </a:xfrm>
          <a:custGeom>
            <a:avLst/>
            <a:gdLst/>
            <a:ahLst/>
            <a:cxnLst/>
            <a:rect l="l" t="t" r="r" b="b"/>
            <a:pathLst>
              <a:path w="523240">
                <a:moveTo>
                  <a:pt x="0" y="0"/>
                </a:moveTo>
                <a:lnTo>
                  <a:pt x="522745" y="0"/>
                </a:lnTo>
              </a:path>
            </a:pathLst>
          </a:custGeom>
          <a:ln w="8889">
            <a:solidFill>
              <a:srgbClr val="009A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bk object 215"/>
          <p:cNvSpPr/>
          <p:nvPr/>
        </p:nvSpPr>
        <p:spPr>
          <a:xfrm>
            <a:off x="0" y="746125"/>
            <a:ext cx="505459" cy="0"/>
          </a:xfrm>
          <a:custGeom>
            <a:avLst/>
            <a:gdLst/>
            <a:ahLst/>
            <a:cxnLst/>
            <a:rect l="l" t="t" r="r" b="b"/>
            <a:pathLst>
              <a:path w="505459">
                <a:moveTo>
                  <a:pt x="0" y="0"/>
                </a:moveTo>
                <a:lnTo>
                  <a:pt x="504871" y="0"/>
                </a:lnTo>
              </a:path>
            </a:pathLst>
          </a:custGeom>
          <a:ln w="8890">
            <a:solidFill>
              <a:srgbClr val="0099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bk object 216"/>
          <p:cNvSpPr/>
          <p:nvPr/>
        </p:nvSpPr>
        <p:spPr>
          <a:xfrm>
            <a:off x="0" y="755650"/>
            <a:ext cx="487045" cy="0"/>
          </a:xfrm>
          <a:custGeom>
            <a:avLst/>
            <a:gdLst/>
            <a:ahLst/>
            <a:cxnLst/>
            <a:rect l="l" t="t" r="r" b="b"/>
            <a:pathLst>
              <a:path w="487045">
                <a:moveTo>
                  <a:pt x="0" y="0"/>
                </a:moveTo>
                <a:lnTo>
                  <a:pt x="486998" y="0"/>
                </a:lnTo>
              </a:path>
            </a:pathLst>
          </a:custGeom>
          <a:ln w="10159">
            <a:solidFill>
              <a:srgbClr val="0099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bk object 217"/>
          <p:cNvSpPr/>
          <p:nvPr/>
        </p:nvSpPr>
        <p:spPr>
          <a:xfrm>
            <a:off x="0" y="764540"/>
            <a:ext cx="469265" cy="0"/>
          </a:xfrm>
          <a:custGeom>
            <a:avLst/>
            <a:gdLst/>
            <a:ahLst/>
            <a:cxnLst/>
            <a:rect l="l" t="t" r="r" b="b"/>
            <a:pathLst>
              <a:path w="469265">
                <a:moveTo>
                  <a:pt x="0" y="0"/>
                </a:moveTo>
                <a:lnTo>
                  <a:pt x="469124" y="0"/>
                </a:lnTo>
              </a:path>
            </a:pathLst>
          </a:custGeom>
          <a:ln w="10160">
            <a:solidFill>
              <a:srgbClr val="0097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bk object 218"/>
          <p:cNvSpPr/>
          <p:nvPr/>
        </p:nvSpPr>
        <p:spPr>
          <a:xfrm>
            <a:off x="0" y="773430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251" y="0"/>
                </a:lnTo>
              </a:path>
            </a:pathLst>
          </a:custGeom>
          <a:ln w="10160">
            <a:solidFill>
              <a:srgbClr val="0096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bk object 219"/>
          <p:cNvSpPr/>
          <p:nvPr/>
        </p:nvSpPr>
        <p:spPr>
          <a:xfrm>
            <a:off x="0" y="782955"/>
            <a:ext cx="431165" cy="0"/>
          </a:xfrm>
          <a:custGeom>
            <a:avLst/>
            <a:gdLst/>
            <a:ahLst/>
            <a:cxnLst/>
            <a:rect l="l" t="t" r="r" b="b"/>
            <a:pathLst>
              <a:path w="431165">
                <a:moveTo>
                  <a:pt x="0" y="0"/>
                </a:moveTo>
                <a:lnTo>
                  <a:pt x="430824" y="0"/>
                </a:lnTo>
              </a:path>
            </a:pathLst>
          </a:custGeom>
          <a:ln w="8889">
            <a:solidFill>
              <a:srgbClr val="0095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bk object 220"/>
          <p:cNvSpPr/>
          <p:nvPr/>
        </p:nvSpPr>
        <p:spPr>
          <a:xfrm>
            <a:off x="0" y="792480"/>
            <a:ext cx="413384" cy="0"/>
          </a:xfrm>
          <a:custGeom>
            <a:avLst/>
            <a:gdLst/>
            <a:ahLst/>
            <a:cxnLst/>
            <a:rect l="l" t="t" r="r" b="b"/>
            <a:pathLst>
              <a:path w="413384">
                <a:moveTo>
                  <a:pt x="0" y="0"/>
                </a:moveTo>
                <a:lnTo>
                  <a:pt x="412950" y="0"/>
                </a:lnTo>
              </a:path>
            </a:pathLst>
          </a:custGeom>
          <a:ln w="10160">
            <a:solidFill>
              <a:srgbClr val="0094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bk object 221"/>
          <p:cNvSpPr/>
          <p:nvPr/>
        </p:nvSpPr>
        <p:spPr>
          <a:xfrm>
            <a:off x="0" y="801369"/>
            <a:ext cx="395605" cy="0"/>
          </a:xfrm>
          <a:custGeom>
            <a:avLst/>
            <a:gdLst/>
            <a:ahLst/>
            <a:cxnLst/>
            <a:rect l="l" t="t" r="r" b="b"/>
            <a:pathLst>
              <a:path w="395605">
                <a:moveTo>
                  <a:pt x="0" y="0"/>
                </a:moveTo>
                <a:lnTo>
                  <a:pt x="395076" y="0"/>
                </a:lnTo>
              </a:path>
            </a:pathLst>
          </a:custGeom>
          <a:ln w="10160">
            <a:solidFill>
              <a:srgbClr val="0093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bk object 222"/>
          <p:cNvSpPr/>
          <p:nvPr/>
        </p:nvSpPr>
        <p:spPr>
          <a:xfrm>
            <a:off x="0" y="810894"/>
            <a:ext cx="367030" cy="0"/>
          </a:xfrm>
          <a:custGeom>
            <a:avLst/>
            <a:gdLst/>
            <a:ahLst/>
            <a:cxnLst/>
            <a:rect l="l" t="t" r="r" b="b"/>
            <a:pathLst>
              <a:path w="367030">
                <a:moveTo>
                  <a:pt x="0" y="0"/>
                </a:moveTo>
                <a:lnTo>
                  <a:pt x="366811" y="0"/>
                </a:lnTo>
              </a:path>
            </a:pathLst>
          </a:custGeom>
          <a:ln w="8889">
            <a:solidFill>
              <a:srgbClr val="0092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bk object 223"/>
          <p:cNvSpPr/>
          <p:nvPr/>
        </p:nvSpPr>
        <p:spPr>
          <a:xfrm>
            <a:off x="0" y="805815"/>
            <a:ext cx="376555" cy="0"/>
          </a:xfrm>
          <a:custGeom>
            <a:avLst/>
            <a:gdLst/>
            <a:ahLst/>
            <a:cxnLst/>
            <a:rect l="l" t="t" r="r" b="b"/>
            <a:pathLst>
              <a:path w="376555">
                <a:moveTo>
                  <a:pt x="0" y="0"/>
                </a:moveTo>
                <a:lnTo>
                  <a:pt x="375926" y="0"/>
                </a:lnTo>
              </a:path>
            </a:pathLst>
          </a:custGeom>
          <a:ln w="3175">
            <a:solidFill>
              <a:srgbClr val="0092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bk object 224"/>
          <p:cNvSpPr/>
          <p:nvPr/>
        </p:nvSpPr>
        <p:spPr>
          <a:xfrm>
            <a:off x="0" y="819150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5">
                <a:moveTo>
                  <a:pt x="0" y="0"/>
                </a:moveTo>
                <a:lnTo>
                  <a:pt x="361212" y="0"/>
                </a:lnTo>
              </a:path>
            </a:pathLst>
          </a:custGeom>
          <a:ln w="10159">
            <a:solidFill>
              <a:srgbClr val="0091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bk object 225"/>
          <p:cNvSpPr/>
          <p:nvPr/>
        </p:nvSpPr>
        <p:spPr>
          <a:xfrm>
            <a:off x="0" y="828675"/>
            <a:ext cx="343535" cy="0"/>
          </a:xfrm>
          <a:custGeom>
            <a:avLst/>
            <a:gdLst/>
            <a:ahLst/>
            <a:cxnLst/>
            <a:rect l="l" t="t" r="r" b="b"/>
            <a:pathLst>
              <a:path w="343535">
                <a:moveTo>
                  <a:pt x="0" y="0"/>
                </a:moveTo>
                <a:lnTo>
                  <a:pt x="343296" y="0"/>
                </a:lnTo>
              </a:path>
            </a:pathLst>
          </a:custGeom>
          <a:ln w="8890">
            <a:solidFill>
              <a:srgbClr val="0090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bk object 226"/>
          <p:cNvSpPr/>
          <p:nvPr/>
        </p:nvSpPr>
        <p:spPr>
          <a:xfrm>
            <a:off x="0" y="838200"/>
            <a:ext cx="327660" cy="0"/>
          </a:xfrm>
          <a:custGeom>
            <a:avLst/>
            <a:gdLst/>
            <a:ahLst/>
            <a:cxnLst/>
            <a:rect l="l" t="t" r="r" b="b"/>
            <a:pathLst>
              <a:path w="327660">
                <a:moveTo>
                  <a:pt x="0" y="0"/>
                </a:moveTo>
                <a:lnTo>
                  <a:pt x="327619" y="0"/>
                </a:lnTo>
              </a:path>
            </a:pathLst>
          </a:custGeom>
          <a:ln w="10159">
            <a:solidFill>
              <a:srgbClr val="008F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bk object 227"/>
          <p:cNvSpPr/>
          <p:nvPr/>
        </p:nvSpPr>
        <p:spPr>
          <a:xfrm>
            <a:off x="0" y="847089"/>
            <a:ext cx="312420" cy="0"/>
          </a:xfrm>
          <a:custGeom>
            <a:avLst/>
            <a:gdLst/>
            <a:ahLst/>
            <a:cxnLst/>
            <a:rect l="l" t="t" r="r" b="b"/>
            <a:pathLst>
              <a:path w="312420">
                <a:moveTo>
                  <a:pt x="0" y="0"/>
                </a:moveTo>
                <a:lnTo>
                  <a:pt x="311942" y="0"/>
                </a:lnTo>
              </a:path>
            </a:pathLst>
          </a:custGeom>
          <a:ln w="10160">
            <a:solidFill>
              <a:srgbClr val="008E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bk object 228"/>
          <p:cNvSpPr/>
          <p:nvPr/>
        </p:nvSpPr>
        <p:spPr>
          <a:xfrm>
            <a:off x="0" y="855980"/>
            <a:ext cx="296545" cy="0"/>
          </a:xfrm>
          <a:custGeom>
            <a:avLst/>
            <a:gdLst/>
            <a:ahLst/>
            <a:cxnLst/>
            <a:rect l="l" t="t" r="r" b="b"/>
            <a:pathLst>
              <a:path w="296545">
                <a:moveTo>
                  <a:pt x="0" y="0"/>
                </a:moveTo>
                <a:lnTo>
                  <a:pt x="296265" y="0"/>
                </a:lnTo>
              </a:path>
            </a:pathLst>
          </a:custGeom>
          <a:ln w="10160">
            <a:solidFill>
              <a:srgbClr val="008D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bk object 229"/>
          <p:cNvSpPr/>
          <p:nvPr/>
        </p:nvSpPr>
        <p:spPr>
          <a:xfrm>
            <a:off x="0" y="864869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588" y="0"/>
                </a:lnTo>
              </a:path>
            </a:pathLst>
          </a:custGeom>
          <a:ln w="10160">
            <a:solidFill>
              <a:srgbClr val="008C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bk object 230"/>
          <p:cNvSpPr/>
          <p:nvPr/>
        </p:nvSpPr>
        <p:spPr>
          <a:xfrm>
            <a:off x="0" y="874394"/>
            <a:ext cx="262890" cy="0"/>
          </a:xfrm>
          <a:custGeom>
            <a:avLst/>
            <a:gdLst/>
            <a:ahLst/>
            <a:cxnLst/>
            <a:rect l="l" t="t" r="r" b="b"/>
            <a:pathLst>
              <a:path w="262890">
                <a:moveTo>
                  <a:pt x="0" y="0"/>
                </a:moveTo>
                <a:lnTo>
                  <a:pt x="262671" y="0"/>
                </a:lnTo>
              </a:path>
            </a:pathLst>
          </a:custGeom>
          <a:ln w="8889">
            <a:solidFill>
              <a:srgbClr val="008B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bk object 231"/>
          <p:cNvSpPr/>
          <p:nvPr/>
        </p:nvSpPr>
        <p:spPr>
          <a:xfrm>
            <a:off x="0" y="878839"/>
            <a:ext cx="246994" cy="149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bk object 232"/>
          <p:cNvSpPr/>
          <p:nvPr/>
        </p:nvSpPr>
        <p:spPr>
          <a:xfrm>
            <a:off x="4403320" y="2540"/>
            <a:ext cx="4740910" cy="0"/>
          </a:xfrm>
          <a:custGeom>
            <a:avLst/>
            <a:gdLst/>
            <a:ahLst/>
            <a:cxnLst/>
            <a:rect l="l" t="t" r="r" b="b"/>
            <a:pathLst>
              <a:path w="4740909">
                <a:moveTo>
                  <a:pt x="0" y="0"/>
                </a:moveTo>
                <a:lnTo>
                  <a:pt x="4740679" y="0"/>
                </a:lnTo>
              </a:path>
            </a:pathLst>
          </a:custGeom>
          <a:ln w="5079">
            <a:solidFill>
              <a:srgbClr val="009A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bk object 233"/>
          <p:cNvSpPr/>
          <p:nvPr/>
        </p:nvSpPr>
        <p:spPr>
          <a:xfrm>
            <a:off x="4414231" y="10795"/>
            <a:ext cx="4730115" cy="0"/>
          </a:xfrm>
          <a:custGeom>
            <a:avLst/>
            <a:gdLst/>
            <a:ahLst/>
            <a:cxnLst/>
            <a:rect l="l" t="t" r="r" b="b"/>
            <a:pathLst>
              <a:path w="4730115">
                <a:moveTo>
                  <a:pt x="0" y="0"/>
                </a:moveTo>
                <a:lnTo>
                  <a:pt x="4729768" y="0"/>
                </a:lnTo>
              </a:path>
            </a:pathLst>
          </a:custGeom>
          <a:ln w="13970">
            <a:solidFill>
              <a:srgbClr val="009A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bk object 234"/>
          <p:cNvSpPr/>
          <p:nvPr/>
        </p:nvSpPr>
        <p:spPr>
          <a:xfrm>
            <a:off x="4450599" y="23495"/>
            <a:ext cx="4693920" cy="0"/>
          </a:xfrm>
          <a:custGeom>
            <a:avLst/>
            <a:gdLst/>
            <a:ahLst/>
            <a:cxnLst/>
            <a:rect l="l" t="t" r="r" b="b"/>
            <a:pathLst>
              <a:path w="4693920">
                <a:moveTo>
                  <a:pt x="0" y="0"/>
                </a:moveTo>
                <a:lnTo>
                  <a:pt x="4693400" y="0"/>
                </a:lnTo>
              </a:path>
            </a:pathLst>
          </a:custGeom>
          <a:ln w="13970">
            <a:solidFill>
              <a:srgbClr val="009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bk object 235"/>
          <p:cNvSpPr/>
          <p:nvPr/>
        </p:nvSpPr>
        <p:spPr>
          <a:xfrm>
            <a:off x="4490604" y="37465"/>
            <a:ext cx="4653915" cy="0"/>
          </a:xfrm>
          <a:custGeom>
            <a:avLst/>
            <a:gdLst/>
            <a:ahLst/>
            <a:cxnLst/>
            <a:rect l="l" t="t" r="r" b="b"/>
            <a:pathLst>
              <a:path w="4653915">
                <a:moveTo>
                  <a:pt x="0" y="0"/>
                </a:moveTo>
                <a:lnTo>
                  <a:pt x="4653395" y="0"/>
                </a:lnTo>
              </a:path>
            </a:pathLst>
          </a:custGeom>
          <a:ln w="13970">
            <a:solidFill>
              <a:srgbClr val="009B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bk object 236"/>
          <p:cNvSpPr/>
          <p:nvPr/>
        </p:nvSpPr>
        <p:spPr>
          <a:xfrm>
            <a:off x="4526972" y="50165"/>
            <a:ext cx="4617085" cy="0"/>
          </a:xfrm>
          <a:custGeom>
            <a:avLst/>
            <a:gdLst/>
            <a:ahLst/>
            <a:cxnLst/>
            <a:rect l="l" t="t" r="r" b="b"/>
            <a:pathLst>
              <a:path w="4617084">
                <a:moveTo>
                  <a:pt x="0" y="0"/>
                </a:moveTo>
                <a:lnTo>
                  <a:pt x="4617027" y="0"/>
                </a:lnTo>
              </a:path>
            </a:pathLst>
          </a:custGeom>
          <a:ln w="13970">
            <a:solidFill>
              <a:srgbClr val="009B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bk object 237"/>
          <p:cNvSpPr/>
          <p:nvPr/>
        </p:nvSpPr>
        <p:spPr>
          <a:xfrm>
            <a:off x="4566592" y="62864"/>
            <a:ext cx="4577715" cy="0"/>
          </a:xfrm>
          <a:custGeom>
            <a:avLst/>
            <a:gdLst/>
            <a:ahLst/>
            <a:cxnLst/>
            <a:rect l="l" t="t" r="r" b="b"/>
            <a:pathLst>
              <a:path w="4577715">
                <a:moveTo>
                  <a:pt x="0" y="0"/>
                </a:moveTo>
                <a:lnTo>
                  <a:pt x="4577407" y="0"/>
                </a:lnTo>
              </a:path>
            </a:pathLst>
          </a:custGeom>
          <a:ln w="13970">
            <a:solidFill>
              <a:srgbClr val="009B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bk object 238"/>
          <p:cNvSpPr/>
          <p:nvPr/>
        </p:nvSpPr>
        <p:spPr>
          <a:xfrm>
            <a:off x="4608379" y="75564"/>
            <a:ext cx="4535805" cy="0"/>
          </a:xfrm>
          <a:custGeom>
            <a:avLst/>
            <a:gdLst/>
            <a:ahLst/>
            <a:cxnLst/>
            <a:rect l="l" t="t" r="r" b="b"/>
            <a:pathLst>
              <a:path w="4535805">
                <a:moveTo>
                  <a:pt x="0" y="0"/>
                </a:moveTo>
                <a:lnTo>
                  <a:pt x="4535620" y="0"/>
                </a:lnTo>
              </a:path>
            </a:pathLst>
          </a:custGeom>
          <a:ln w="13970">
            <a:solidFill>
              <a:srgbClr val="009C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bk object 239"/>
          <p:cNvSpPr/>
          <p:nvPr/>
        </p:nvSpPr>
        <p:spPr>
          <a:xfrm>
            <a:off x="4650166" y="88264"/>
            <a:ext cx="4493895" cy="0"/>
          </a:xfrm>
          <a:custGeom>
            <a:avLst/>
            <a:gdLst/>
            <a:ahLst/>
            <a:cxnLst/>
            <a:rect l="l" t="t" r="r" b="b"/>
            <a:pathLst>
              <a:path w="4493895">
                <a:moveTo>
                  <a:pt x="0" y="0"/>
                </a:moveTo>
                <a:lnTo>
                  <a:pt x="4493833" y="0"/>
                </a:lnTo>
              </a:path>
            </a:pathLst>
          </a:custGeom>
          <a:ln w="13970">
            <a:solidFill>
              <a:srgbClr val="009C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bk object 240"/>
          <p:cNvSpPr/>
          <p:nvPr/>
        </p:nvSpPr>
        <p:spPr>
          <a:xfrm>
            <a:off x="4696132" y="102235"/>
            <a:ext cx="4448175" cy="0"/>
          </a:xfrm>
          <a:custGeom>
            <a:avLst/>
            <a:gdLst/>
            <a:ahLst/>
            <a:cxnLst/>
            <a:rect l="l" t="t" r="r" b="b"/>
            <a:pathLst>
              <a:path w="4448175">
                <a:moveTo>
                  <a:pt x="0" y="0"/>
                </a:moveTo>
                <a:lnTo>
                  <a:pt x="4447867" y="0"/>
                </a:lnTo>
              </a:path>
            </a:pathLst>
          </a:custGeom>
          <a:ln w="13970">
            <a:solidFill>
              <a:srgbClr val="009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bk object 241"/>
          <p:cNvSpPr/>
          <p:nvPr/>
        </p:nvSpPr>
        <p:spPr>
          <a:xfrm>
            <a:off x="4737919" y="114935"/>
            <a:ext cx="4406265" cy="0"/>
          </a:xfrm>
          <a:custGeom>
            <a:avLst/>
            <a:gdLst/>
            <a:ahLst/>
            <a:cxnLst/>
            <a:rect l="l" t="t" r="r" b="b"/>
            <a:pathLst>
              <a:path w="4406265">
                <a:moveTo>
                  <a:pt x="0" y="0"/>
                </a:moveTo>
                <a:lnTo>
                  <a:pt x="4406080" y="0"/>
                </a:lnTo>
              </a:path>
            </a:pathLst>
          </a:custGeom>
          <a:ln w="13970">
            <a:solidFill>
              <a:srgbClr val="009D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bk object 242"/>
          <p:cNvSpPr/>
          <p:nvPr/>
        </p:nvSpPr>
        <p:spPr>
          <a:xfrm>
            <a:off x="4779706" y="127635"/>
            <a:ext cx="4364355" cy="0"/>
          </a:xfrm>
          <a:custGeom>
            <a:avLst/>
            <a:gdLst/>
            <a:ahLst/>
            <a:cxnLst/>
            <a:rect l="l" t="t" r="r" b="b"/>
            <a:pathLst>
              <a:path w="4364355">
                <a:moveTo>
                  <a:pt x="0" y="0"/>
                </a:moveTo>
                <a:lnTo>
                  <a:pt x="4364293" y="0"/>
                </a:lnTo>
              </a:path>
            </a:pathLst>
          </a:custGeom>
          <a:ln w="13970">
            <a:solidFill>
              <a:srgbClr val="009D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bk object 243"/>
          <p:cNvSpPr/>
          <p:nvPr/>
        </p:nvSpPr>
        <p:spPr>
          <a:xfrm>
            <a:off x="4823542" y="140335"/>
            <a:ext cx="4320540" cy="0"/>
          </a:xfrm>
          <a:custGeom>
            <a:avLst/>
            <a:gdLst/>
            <a:ahLst/>
            <a:cxnLst/>
            <a:rect l="l" t="t" r="r" b="b"/>
            <a:pathLst>
              <a:path w="4320540">
                <a:moveTo>
                  <a:pt x="0" y="0"/>
                </a:moveTo>
                <a:lnTo>
                  <a:pt x="4320458" y="0"/>
                </a:lnTo>
              </a:path>
            </a:pathLst>
          </a:custGeom>
          <a:ln w="13970">
            <a:solidFill>
              <a:srgbClr val="009E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bk object 244"/>
          <p:cNvSpPr/>
          <p:nvPr/>
        </p:nvSpPr>
        <p:spPr>
          <a:xfrm>
            <a:off x="4869425" y="153035"/>
            <a:ext cx="4274820" cy="0"/>
          </a:xfrm>
          <a:custGeom>
            <a:avLst/>
            <a:gdLst/>
            <a:ahLst/>
            <a:cxnLst/>
            <a:rect l="l" t="t" r="r" b="b"/>
            <a:pathLst>
              <a:path w="4274820">
                <a:moveTo>
                  <a:pt x="0" y="0"/>
                </a:moveTo>
                <a:lnTo>
                  <a:pt x="4274574" y="0"/>
                </a:lnTo>
              </a:path>
            </a:pathLst>
          </a:custGeom>
          <a:ln w="13970">
            <a:solidFill>
              <a:srgbClr val="009E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bk object 245"/>
          <p:cNvSpPr/>
          <p:nvPr/>
        </p:nvSpPr>
        <p:spPr>
          <a:xfrm>
            <a:off x="4919898" y="167004"/>
            <a:ext cx="4224655" cy="0"/>
          </a:xfrm>
          <a:custGeom>
            <a:avLst/>
            <a:gdLst/>
            <a:ahLst/>
            <a:cxnLst/>
            <a:rect l="l" t="t" r="r" b="b"/>
            <a:pathLst>
              <a:path w="4224655">
                <a:moveTo>
                  <a:pt x="0" y="0"/>
                </a:moveTo>
                <a:lnTo>
                  <a:pt x="4224101" y="0"/>
                </a:lnTo>
              </a:path>
            </a:pathLst>
          </a:custGeom>
          <a:ln w="13970">
            <a:solidFill>
              <a:srgbClr val="009E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bk object 246"/>
          <p:cNvSpPr/>
          <p:nvPr/>
        </p:nvSpPr>
        <p:spPr>
          <a:xfrm>
            <a:off x="4965781" y="179704"/>
            <a:ext cx="4178300" cy="0"/>
          </a:xfrm>
          <a:custGeom>
            <a:avLst/>
            <a:gdLst/>
            <a:ahLst/>
            <a:cxnLst/>
            <a:rect l="l" t="t" r="r" b="b"/>
            <a:pathLst>
              <a:path w="4178300">
                <a:moveTo>
                  <a:pt x="0" y="0"/>
                </a:moveTo>
                <a:lnTo>
                  <a:pt x="4178218" y="0"/>
                </a:lnTo>
              </a:path>
            </a:pathLst>
          </a:custGeom>
          <a:ln w="13970">
            <a:solidFill>
              <a:srgbClr val="009F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bk object 247"/>
          <p:cNvSpPr/>
          <p:nvPr/>
        </p:nvSpPr>
        <p:spPr>
          <a:xfrm>
            <a:off x="5011665" y="192404"/>
            <a:ext cx="4132579" cy="0"/>
          </a:xfrm>
          <a:custGeom>
            <a:avLst/>
            <a:gdLst/>
            <a:ahLst/>
            <a:cxnLst/>
            <a:rect l="l" t="t" r="r" b="b"/>
            <a:pathLst>
              <a:path w="4132579">
                <a:moveTo>
                  <a:pt x="0" y="0"/>
                </a:moveTo>
                <a:lnTo>
                  <a:pt x="4132334" y="0"/>
                </a:lnTo>
              </a:path>
            </a:pathLst>
          </a:custGeom>
          <a:ln w="13970">
            <a:solidFill>
              <a:srgbClr val="009F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bk object 248"/>
          <p:cNvSpPr/>
          <p:nvPr/>
        </p:nvSpPr>
        <p:spPr>
          <a:xfrm>
            <a:off x="5057549" y="205104"/>
            <a:ext cx="4060190" cy="0"/>
          </a:xfrm>
          <a:custGeom>
            <a:avLst/>
            <a:gdLst/>
            <a:ahLst/>
            <a:cxnLst/>
            <a:rect l="l" t="t" r="r" b="b"/>
            <a:pathLst>
              <a:path w="4060190">
                <a:moveTo>
                  <a:pt x="0" y="0"/>
                </a:moveTo>
                <a:lnTo>
                  <a:pt x="4059666" y="0"/>
                </a:lnTo>
              </a:path>
            </a:pathLst>
          </a:custGeom>
          <a:ln w="13970">
            <a:solidFill>
              <a:srgbClr val="00A0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bk object 249"/>
          <p:cNvSpPr/>
          <p:nvPr/>
        </p:nvSpPr>
        <p:spPr>
          <a:xfrm>
            <a:off x="5103433" y="217804"/>
            <a:ext cx="3969385" cy="0"/>
          </a:xfrm>
          <a:custGeom>
            <a:avLst/>
            <a:gdLst/>
            <a:ahLst/>
            <a:cxnLst/>
            <a:rect l="l" t="t" r="r" b="b"/>
            <a:pathLst>
              <a:path w="3969384">
                <a:moveTo>
                  <a:pt x="0" y="0"/>
                </a:moveTo>
                <a:lnTo>
                  <a:pt x="3969141" y="0"/>
                </a:lnTo>
              </a:path>
            </a:pathLst>
          </a:custGeom>
          <a:ln w="13970">
            <a:solidFill>
              <a:srgbClr val="00A0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bk object 250"/>
          <p:cNvSpPr/>
          <p:nvPr/>
        </p:nvSpPr>
        <p:spPr>
          <a:xfrm>
            <a:off x="5153905" y="231775"/>
            <a:ext cx="3869690" cy="0"/>
          </a:xfrm>
          <a:custGeom>
            <a:avLst/>
            <a:gdLst/>
            <a:ahLst/>
            <a:cxnLst/>
            <a:rect l="l" t="t" r="r" b="b"/>
            <a:pathLst>
              <a:path w="3869690">
                <a:moveTo>
                  <a:pt x="0" y="0"/>
                </a:moveTo>
                <a:lnTo>
                  <a:pt x="3869564" y="0"/>
                </a:lnTo>
              </a:path>
            </a:pathLst>
          </a:custGeom>
          <a:ln w="13969">
            <a:solidFill>
              <a:srgbClr val="00A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bk object 251"/>
          <p:cNvSpPr/>
          <p:nvPr/>
        </p:nvSpPr>
        <p:spPr>
          <a:xfrm>
            <a:off x="5199789" y="244475"/>
            <a:ext cx="3779520" cy="0"/>
          </a:xfrm>
          <a:custGeom>
            <a:avLst/>
            <a:gdLst/>
            <a:ahLst/>
            <a:cxnLst/>
            <a:rect l="l" t="t" r="r" b="b"/>
            <a:pathLst>
              <a:path w="3779520">
                <a:moveTo>
                  <a:pt x="0" y="0"/>
                </a:moveTo>
                <a:lnTo>
                  <a:pt x="3779040" y="0"/>
                </a:lnTo>
              </a:path>
            </a:pathLst>
          </a:custGeom>
          <a:ln w="13969">
            <a:solidFill>
              <a:srgbClr val="00A1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bk object 252"/>
          <p:cNvSpPr/>
          <p:nvPr/>
        </p:nvSpPr>
        <p:spPr>
          <a:xfrm>
            <a:off x="5245673" y="257175"/>
            <a:ext cx="3688715" cy="0"/>
          </a:xfrm>
          <a:custGeom>
            <a:avLst/>
            <a:gdLst/>
            <a:ahLst/>
            <a:cxnLst/>
            <a:rect l="l" t="t" r="r" b="b"/>
            <a:pathLst>
              <a:path w="3688715">
                <a:moveTo>
                  <a:pt x="0" y="0"/>
                </a:moveTo>
                <a:lnTo>
                  <a:pt x="3688516" y="0"/>
                </a:lnTo>
              </a:path>
            </a:pathLst>
          </a:custGeom>
          <a:ln w="13969">
            <a:solidFill>
              <a:srgbClr val="00A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bk object 253"/>
          <p:cNvSpPr/>
          <p:nvPr/>
        </p:nvSpPr>
        <p:spPr>
          <a:xfrm>
            <a:off x="5291557" y="269875"/>
            <a:ext cx="3598545" cy="0"/>
          </a:xfrm>
          <a:custGeom>
            <a:avLst/>
            <a:gdLst/>
            <a:ahLst/>
            <a:cxnLst/>
            <a:rect l="l" t="t" r="r" b="b"/>
            <a:pathLst>
              <a:path w="3598545">
                <a:moveTo>
                  <a:pt x="0" y="0"/>
                </a:moveTo>
                <a:lnTo>
                  <a:pt x="3597991" y="0"/>
                </a:lnTo>
              </a:path>
            </a:pathLst>
          </a:custGeom>
          <a:ln w="13969">
            <a:solidFill>
              <a:srgbClr val="00A1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bk object 254"/>
          <p:cNvSpPr/>
          <p:nvPr/>
        </p:nvSpPr>
        <p:spPr>
          <a:xfrm>
            <a:off x="5337441" y="282575"/>
            <a:ext cx="3507740" cy="0"/>
          </a:xfrm>
          <a:custGeom>
            <a:avLst/>
            <a:gdLst/>
            <a:ahLst/>
            <a:cxnLst/>
            <a:rect l="l" t="t" r="r" b="b"/>
            <a:pathLst>
              <a:path w="3507740">
                <a:moveTo>
                  <a:pt x="0" y="0"/>
                </a:moveTo>
                <a:lnTo>
                  <a:pt x="3507467" y="0"/>
                </a:lnTo>
              </a:path>
            </a:pathLst>
          </a:custGeom>
          <a:ln w="13969">
            <a:solidFill>
              <a:srgbClr val="00A2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bk object 255"/>
          <p:cNvSpPr/>
          <p:nvPr/>
        </p:nvSpPr>
        <p:spPr>
          <a:xfrm>
            <a:off x="5387913" y="296545"/>
            <a:ext cx="3408045" cy="0"/>
          </a:xfrm>
          <a:custGeom>
            <a:avLst/>
            <a:gdLst/>
            <a:ahLst/>
            <a:cxnLst/>
            <a:rect l="l" t="t" r="r" b="b"/>
            <a:pathLst>
              <a:path w="3408045">
                <a:moveTo>
                  <a:pt x="0" y="0"/>
                </a:moveTo>
                <a:lnTo>
                  <a:pt x="3407890" y="0"/>
                </a:lnTo>
              </a:path>
            </a:pathLst>
          </a:custGeom>
          <a:ln w="13970">
            <a:solidFill>
              <a:srgbClr val="00A2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bk object 256"/>
          <p:cNvSpPr/>
          <p:nvPr/>
        </p:nvSpPr>
        <p:spPr>
          <a:xfrm>
            <a:off x="5433797" y="309245"/>
            <a:ext cx="3317875" cy="0"/>
          </a:xfrm>
          <a:custGeom>
            <a:avLst/>
            <a:gdLst/>
            <a:ahLst/>
            <a:cxnLst/>
            <a:rect l="l" t="t" r="r" b="b"/>
            <a:pathLst>
              <a:path w="3317875">
                <a:moveTo>
                  <a:pt x="0" y="0"/>
                </a:moveTo>
                <a:lnTo>
                  <a:pt x="3317366" y="0"/>
                </a:lnTo>
              </a:path>
            </a:pathLst>
          </a:custGeom>
          <a:ln w="13970">
            <a:solidFill>
              <a:srgbClr val="00A3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bk object 257"/>
          <p:cNvSpPr/>
          <p:nvPr/>
        </p:nvSpPr>
        <p:spPr>
          <a:xfrm>
            <a:off x="5479681" y="321945"/>
            <a:ext cx="3227070" cy="0"/>
          </a:xfrm>
          <a:custGeom>
            <a:avLst/>
            <a:gdLst/>
            <a:ahLst/>
            <a:cxnLst/>
            <a:rect l="l" t="t" r="r" b="b"/>
            <a:pathLst>
              <a:path w="3227070">
                <a:moveTo>
                  <a:pt x="0" y="0"/>
                </a:moveTo>
                <a:lnTo>
                  <a:pt x="3226841" y="0"/>
                </a:lnTo>
              </a:path>
            </a:pathLst>
          </a:custGeom>
          <a:ln w="13970">
            <a:solidFill>
              <a:srgbClr val="00A3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bk object 258"/>
          <p:cNvSpPr/>
          <p:nvPr/>
        </p:nvSpPr>
        <p:spPr>
          <a:xfrm>
            <a:off x="5528837" y="334645"/>
            <a:ext cx="3133090" cy="0"/>
          </a:xfrm>
          <a:custGeom>
            <a:avLst/>
            <a:gdLst/>
            <a:ahLst/>
            <a:cxnLst/>
            <a:rect l="l" t="t" r="r" b="b"/>
            <a:pathLst>
              <a:path w="3133090">
                <a:moveTo>
                  <a:pt x="0" y="0"/>
                </a:moveTo>
                <a:lnTo>
                  <a:pt x="3133044" y="0"/>
                </a:lnTo>
              </a:path>
            </a:pathLst>
          </a:custGeom>
          <a:ln w="13970">
            <a:solidFill>
              <a:srgbClr val="00A3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bk object 259"/>
          <p:cNvSpPr/>
          <p:nvPr/>
        </p:nvSpPr>
        <p:spPr>
          <a:xfrm>
            <a:off x="5585629" y="347345"/>
            <a:ext cx="3032125" cy="0"/>
          </a:xfrm>
          <a:custGeom>
            <a:avLst/>
            <a:gdLst/>
            <a:ahLst/>
            <a:cxnLst/>
            <a:rect l="l" t="t" r="r" b="b"/>
            <a:pathLst>
              <a:path w="3032125">
                <a:moveTo>
                  <a:pt x="0" y="0"/>
                </a:moveTo>
                <a:lnTo>
                  <a:pt x="3031612" y="0"/>
                </a:lnTo>
              </a:path>
            </a:pathLst>
          </a:custGeom>
          <a:ln w="1397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bk object 260"/>
          <p:cNvSpPr/>
          <p:nvPr/>
        </p:nvSpPr>
        <p:spPr>
          <a:xfrm>
            <a:off x="5648101" y="361315"/>
            <a:ext cx="2920365" cy="0"/>
          </a:xfrm>
          <a:custGeom>
            <a:avLst/>
            <a:gdLst/>
            <a:ahLst/>
            <a:cxnLst/>
            <a:rect l="l" t="t" r="r" b="b"/>
            <a:pathLst>
              <a:path w="2920365">
                <a:moveTo>
                  <a:pt x="0" y="0"/>
                </a:moveTo>
                <a:lnTo>
                  <a:pt x="2920036" y="0"/>
                </a:lnTo>
              </a:path>
            </a:pathLst>
          </a:custGeom>
          <a:ln w="13970">
            <a:solidFill>
              <a:srgbClr val="00A4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bk object 261"/>
          <p:cNvSpPr/>
          <p:nvPr/>
        </p:nvSpPr>
        <p:spPr>
          <a:xfrm>
            <a:off x="5704893" y="374015"/>
            <a:ext cx="2818765" cy="0"/>
          </a:xfrm>
          <a:custGeom>
            <a:avLst/>
            <a:gdLst/>
            <a:ahLst/>
            <a:cxnLst/>
            <a:rect l="l" t="t" r="r" b="b"/>
            <a:pathLst>
              <a:path w="2818765">
                <a:moveTo>
                  <a:pt x="0" y="0"/>
                </a:moveTo>
                <a:lnTo>
                  <a:pt x="2818603" y="0"/>
                </a:lnTo>
              </a:path>
            </a:pathLst>
          </a:custGeom>
          <a:ln w="13970">
            <a:solidFill>
              <a:srgbClr val="00A4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bk object 262"/>
          <p:cNvSpPr/>
          <p:nvPr/>
        </p:nvSpPr>
        <p:spPr>
          <a:xfrm>
            <a:off x="5761685" y="386715"/>
            <a:ext cx="2717165" cy="0"/>
          </a:xfrm>
          <a:custGeom>
            <a:avLst/>
            <a:gdLst/>
            <a:ahLst/>
            <a:cxnLst/>
            <a:rect l="l" t="t" r="r" b="b"/>
            <a:pathLst>
              <a:path w="2717165">
                <a:moveTo>
                  <a:pt x="0" y="0"/>
                </a:moveTo>
                <a:lnTo>
                  <a:pt x="2717170" y="0"/>
                </a:lnTo>
              </a:path>
            </a:pathLst>
          </a:custGeom>
          <a:ln w="13970">
            <a:solidFill>
              <a:srgbClr val="00A5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bk object 263"/>
          <p:cNvSpPr/>
          <p:nvPr/>
        </p:nvSpPr>
        <p:spPr>
          <a:xfrm>
            <a:off x="5818478" y="399415"/>
            <a:ext cx="2616200" cy="0"/>
          </a:xfrm>
          <a:custGeom>
            <a:avLst/>
            <a:gdLst/>
            <a:ahLst/>
            <a:cxnLst/>
            <a:rect l="l" t="t" r="r" b="b"/>
            <a:pathLst>
              <a:path w="2616200">
                <a:moveTo>
                  <a:pt x="0" y="0"/>
                </a:moveTo>
                <a:lnTo>
                  <a:pt x="2615737" y="0"/>
                </a:lnTo>
              </a:path>
            </a:pathLst>
          </a:custGeom>
          <a:ln w="13970">
            <a:solidFill>
              <a:srgbClr val="00A5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bk object 264"/>
          <p:cNvSpPr/>
          <p:nvPr/>
        </p:nvSpPr>
        <p:spPr>
          <a:xfrm>
            <a:off x="5875270" y="412750"/>
            <a:ext cx="2514600" cy="0"/>
          </a:xfrm>
          <a:custGeom>
            <a:avLst/>
            <a:gdLst/>
            <a:ahLst/>
            <a:cxnLst/>
            <a:rect l="l" t="t" r="r" b="b"/>
            <a:pathLst>
              <a:path w="2514600">
                <a:moveTo>
                  <a:pt x="0" y="0"/>
                </a:moveTo>
                <a:lnTo>
                  <a:pt x="2514305" y="0"/>
                </a:lnTo>
              </a:path>
            </a:pathLst>
          </a:custGeom>
          <a:ln w="15240">
            <a:solidFill>
              <a:srgbClr val="00A6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bk object 265"/>
          <p:cNvSpPr/>
          <p:nvPr/>
        </p:nvSpPr>
        <p:spPr>
          <a:xfrm>
            <a:off x="5937741" y="426084"/>
            <a:ext cx="2402840" cy="0"/>
          </a:xfrm>
          <a:custGeom>
            <a:avLst/>
            <a:gdLst/>
            <a:ahLst/>
            <a:cxnLst/>
            <a:rect l="l" t="t" r="r" b="b"/>
            <a:pathLst>
              <a:path w="2402840">
                <a:moveTo>
                  <a:pt x="0" y="0"/>
                </a:moveTo>
                <a:lnTo>
                  <a:pt x="2402729" y="0"/>
                </a:lnTo>
              </a:path>
            </a:pathLst>
          </a:custGeom>
          <a:ln w="13970">
            <a:solidFill>
              <a:srgbClr val="00A6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bk object 266"/>
          <p:cNvSpPr/>
          <p:nvPr/>
        </p:nvSpPr>
        <p:spPr>
          <a:xfrm>
            <a:off x="5994534" y="438784"/>
            <a:ext cx="2301875" cy="0"/>
          </a:xfrm>
          <a:custGeom>
            <a:avLst/>
            <a:gdLst/>
            <a:ahLst/>
            <a:cxnLst/>
            <a:rect l="l" t="t" r="r" b="b"/>
            <a:pathLst>
              <a:path w="2301875">
                <a:moveTo>
                  <a:pt x="0" y="0"/>
                </a:moveTo>
                <a:lnTo>
                  <a:pt x="2301296" y="0"/>
                </a:lnTo>
              </a:path>
            </a:pathLst>
          </a:custGeom>
          <a:ln w="13970">
            <a:solidFill>
              <a:srgbClr val="00A6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bk object 267"/>
          <p:cNvSpPr/>
          <p:nvPr/>
        </p:nvSpPr>
        <p:spPr>
          <a:xfrm>
            <a:off x="6051326" y="451484"/>
            <a:ext cx="2200275" cy="0"/>
          </a:xfrm>
          <a:custGeom>
            <a:avLst/>
            <a:gdLst/>
            <a:ahLst/>
            <a:cxnLst/>
            <a:rect l="l" t="t" r="r" b="b"/>
            <a:pathLst>
              <a:path w="2200275">
                <a:moveTo>
                  <a:pt x="0" y="0"/>
                </a:moveTo>
                <a:lnTo>
                  <a:pt x="2199863" y="0"/>
                </a:lnTo>
              </a:path>
            </a:pathLst>
          </a:custGeom>
          <a:ln w="13970">
            <a:solidFill>
              <a:srgbClr val="00A7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bk object 268"/>
          <p:cNvSpPr/>
          <p:nvPr/>
        </p:nvSpPr>
        <p:spPr>
          <a:xfrm>
            <a:off x="6108118" y="464184"/>
            <a:ext cx="2085975" cy="0"/>
          </a:xfrm>
          <a:custGeom>
            <a:avLst/>
            <a:gdLst/>
            <a:ahLst/>
            <a:cxnLst/>
            <a:rect l="l" t="t" r="r" b="b"/>
            <a:pathLst>
              <a:path w="2085975">
                <a:moveTo>
                  <a:pt x="0" y="0"/>
                </a:moveTo>
                <a:lnTo>
                  <a:pt x="2085677" y="0"/>
                </a:lnTo>
              </a:path>
            </a:pathLst>
          </a:custGeom>
          <a:ln w="13970">
            <a:solidFill>
              <a:srgbClr val="00A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bk object 269"/>
          <p:cNvSpPr/>
          <p:nvPr/>
        </p:nvSpPr>
        <p:spPr>
          <a:xfrm>
            <a:off x="6164910" y="477519"/>
            <a:ext cx="1971675" cy="0"/>
          </a:xfrm>
          <a:custGeom>
            <a:avLst/>
            <a:gdLst/>
            <a:ahLst/>
            <a:cxnLst/>
            <a:rect l="l" t="t" r="r" b="b"/>
            <a:pathLst>
              <a:path w="1971675">
                <a:moveTo>
                  <a:pt x="0" y="0"/>
                </a:moveTo>
                <a:lnTo>
                  <a:pt x="1971490" y="0"/>
                </a:lnTo>
              </a:path>
            </a:pathLst>
          </a:custGeom>
          <a:ln w="15239">
            <a:solidFill>
              <a:srgbClr val="00A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bk object 270"/>
          <p:cNvSpPr/>
          <p:nvPr/>
        </p:nvSpPr>
        <p:spPr>
          <a:xfrm>
            <a:off x="6227382" y="490855"/>
            <a:ext cx="1845945" cy="0"/>
          </a:xfrm>
          <a:custGeom>
            <a:avLst/>
            <a:gdLst/>
            <a:ahLst/>
            <a:cxnLst/>
            <a:rect l="l" t="t" r="r" b="b"/>
            <a:pathLst>
              <a:path w="1845945">
                <a:moveTo>
                  <a:pt x="0" y="0"/>
                </a:moveTo>
                <a:lnTo>
                  <a:pt x="1845885" y="0"/>
                </a:lnTo>
              </a:path>
            </a:pathLst>
          </a:custGeom>
          <a:ln w="13969">
            <a:solidFill>
              <a:srgbClr val="00A8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bk object 271"/>
          <p:cNvSpPr/>
          <p:nvPr/>
        </p:nvSpPr>
        <p:spPr>
          <a:xfrm>
            <a:off x="6284174" y="503555"/>
            <a:ext cx="1732280" cy="0"/>
          </a:xfrm>
          <a:custGeom>
            <a:avLst/>
            <a:gdLst/>
            <a:ahLst/>
            <a:cxnLst/>
            <a:rect l="l" t="t" r="r" b="b"/>
            <a:pathLst>
              <a:path w="1732279">
                <a:moveTo>
                  <a:pt x="0" y="0"/>
                </a:moveTo>
                <a:lnTo>
                  <a:pt x="1731699" y="0"/>
                </a:lnTo>
              </a:path>
            </a:pathLst>
          </a:custGeom>
          <a:ln w="13969">
            <a:solidFill>
              <a:srgbClr val="00A8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bk object 272"/>
          <p:cNvSpPr/>
          <p:nvPr/>
        </p:nvSpPr>
        <p:spPr>
          <a:xfrm>
            <a:off x="6349248" y="516255"/>
            <a:ext cx="1609725" cy="0"/>
          </a:xfrm>
          <a:custGeom>
            <a:avLst/>
            <a:gdLst/>
            <a:ahLst/>
            <a:cxnLst/>
            <a:rect l="l" t="t" r="r" b="b"/>
            <a:pathLst>
              <a:path w="1609725">
                <a:moveTo>
                  <a:pt x="0" y="0"/>
                </a:moveTo>
                <a:lnTo>
                  <a:pt x="1609231" y="0"/>
                </a:lnTo>
              </a:path>
            </a:pathLst>
          </a:custGeom>
          <a:ln w="13969">
            <a:solidFill>
              <a:srgbClr val="00A9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bk object 273"/>
          <p:cNvSpPr/>
          <p:nvPr/>
        </p:nvSpPr>
        <p:spPr>
          <a:xfrm>
            <a:off x="6426744" y="528955"/>
            <a:ext cx="1458595" cy="0"/>
          </a:xfrm>
          <a:custGeom>
            <a:avLst/>
            <a:gdLst/>
            <a:ahLst/>
            <a:cxnLst/>
            <a:rect l="l" t="t" r="r" b="b"/>
            <a:pathLst>
              <a:path w="1458595">
                <a:moveTo>
                  <a:pt x="0" y="0"/>
                </a:moveTo>
                <a:lnTo>
                  <a:pt x="1458530" y="0"/>
                </a:lnTo>
              </a:path>
            </a:pathLst>
          </a:custGeom>
          <a:ln w="13969">
            <a:solidFill>
              <a:srgbClr val="00A9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bk object 274"/>
          <p:cNvSpPr/>
          <p:nvPr/>
        </p:nvSpPr>
        <p:spPr>
          <a:xfrm>
            <a:off x="6511990" y="542925"/>
            <a:ext cx="1290955" cy="0"/>
          </a:xfrm>
          <a:custGeom>
            <a:avLst/>
            <a:gdLst/>
            <a:ahLst/>
            <a:cxnLst/>
            <a:rect l="l" t="t" r="r" b="b"/>
            <a:pathLst>
              <a:path w="1290954">
                <a:moveTo>
                  <a:pt x="0" y="0"/>
                </a:moveTo>
                <a:lnTo>
                  <a:pt x="1290828" y="0"/>
                </a:lnTo>
              </a:path>
            </a:pathLst>
          </a:custGeom>
          <a:ln w="13970">
            <a:solidFill>
              <a:srgbClr val="00A9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bk object 275"/>
          <p:cNvSpPr/>
          <p:nvPr/>
        </p:nvSpPr>
        <p:spPr>
          <a:xfrm>
            <a:off x="6589485" y="555625"/>
            <a:ext cx="1138555" cy="0"/>
          </a:xfrm>
          <a:custGeom>
            <a:avLst/>
            <a:gdLst/>
            <a:ahLst/>
            <a:cxnLst/>
            <a:rect l="l" t="t" r="r" b="b"/>
            <a:pathLst>
              <a:path w="1138554">
                <a:moveTo>
                  <a:pt x="0" y="0"/>
                </a:moveTo>
                <a:lnTo>
                  <a:pt x="1138371" y="0"/>
                </a:lnTo>
              </a:path>
            </a:pathLst>
          </a:custGeom>
          <a:ln w="13970">
            <a:solidFill>
              <a:srgbClr val="00AA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bk object 276"/>
          <p:cNvSpPr/>
          <p:nvPr/>
        </p:nvSpPr>
        <p:spPr>
          <a:xfrm>
            <a:off x="6666981" y="568325"/>
            <a:ext cx="986155" cy="0"/>
          </a:xfrm>
          <a:custGeom>
            <a:avLst/>
            <a:gdLst/>
            <a:ahLst/>
            <a:cxnLst/>
            <a:rect l="l" t="t" r="r" b="b"/>
            <a:pathLst>
              <a:path w="986154">
                <a:moveTo>
                  <a:pt x="0" y="0"/>
                </a:moveTo>
                <a:lnTo>
                  <a:pt x="985914" y="0"/>
                </a:lnTo>
              </a:path>
            </a:pathLst>
          </a:custGeom>
          <a:ln w="13970">
            <a:solidFill>
              <a:srgbClr val="00AA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bk object 277"/>
          <p:cNvSpPr/>
          <p:nvPr/>
        </p:nvSpPr>
        <p:spPr>
          <a:xfrm>
            <a:off x="6780530" y="581025"/>
            <a:ext cx="752475" cy="0"/>
          </a:xfrm>
          <a:custGeom>
            <a:avLst/>
            <a:gdLst/>
            <a:ahLst/>
            <a:cxnLst/>
            <a:rect l="l" t="t" r="r" b="b"/>
            <a:pathLst>
              <a:path w="752475">
                <a:moveTo>
                  <a:pt x="0" y="0"/>
                </a:moveTo>
                <a:lnTo>
                  <a:pt x="752398" y="0"/>
                </a:lnTo>
              </a:path>
            </a:pathLst>
          </a:custGeom>
          <a:ln w="13970">
            <a:solidFill>
              <a:srgbClr val="00AA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bk object 278"/>
          <p:cNvSpPr/>
          <p:nvPr/>
        </p:nvSpPr>
        <p:spPr>
          <a:xfrm>
            <a:off x="7103744" y="598169"/>
            <a:ext cx="114300" cy="0"/>
          </a:xfrm>
          <a:custGeom>
            <a:avLst/>
            <a:gdLst/>
            <a:ahLst/>
            <a:cxnLst/>
            <a:rect l="l" t="t" r="r" b="b"/>
            <a:pathLst>
              <a:path w="114300">
                <a:moveTo>
                  <a:pt x="0" y="0"/>
                </a:moveTo>
                <a:lnTo>
                  <a:pt x="113982" y="0"/>
                </a:lnTo>
              </a:path>
            </a:pathLst>
          </a:custGeom>
          <a:ln w="3175">
            <a:solidFill>
              <a:srgbClr val="00AB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bk object 279"/>
          <p:cNvSpPr/>
          <p:nvPr/>
        </p:nvSpPr>
        <p:spPr>
          <a:xfrm>
            <a:off x="7014421" y="595630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140" y="0"/>
                </a:lnTo>
              </a:path>
            </a:pathLst>
          </a:custGeom>
          <a:ln w="3175">
            <a:solidFill>
              <a:srgbClr val="00AB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bk object 280"/>
          <p:cNvSpPr/>
          <p:nvPr/>
        </p:nvSpPr>
        <p:spPr>
          <a:xfrm>
            <a:off x="6959388" y="590550"/>
            <a:ext cx="411480" cy="0"/>
          </a:xfrm>
          <a:custGeom>
            <a:avLst/>
            <a:gdLst/>
            <a:ahLst/>
            <a:cxnLst/>
            <a:rect l="l" t="t" r="r" b="b"/>
            <a:pathLst>
              <a:path w="411479">
                <a:moveTo>
                  <a:pt x="0" y="0"/>
                </a:moveTo>
                <a:lnTo>
                  <a:pt x="411082" y="0"/>
                </a:lnTo>
              </a:path>
            </a:pathLst>
          </a:custGeom>
          <a:ln w="7619">
            <a:solidFill>
              <a:srgbClr val="00AB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bk object 281"/>
          <p:cNvSpPr/>
          <p:nvPr/>
        </p:nvSpPr>
        <p:spPr>
          <a:xfrm>
            <a:off x="3810" y="203200"/>
            <a:ext cx="9140190" cy="647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bk object 282"/>
          <p:cNvSpPr/>
          <p:nvPr/>
        </p:nvSpPr>
        <p:spPr>
          <a:xfrm>
            <a:off x="0" y="247650"/>
            <a:ext cx="9144000" cy="5613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CB8D2-13A6-4F8E-92BC-0CDBDC248AB6}" type="datetime1">
              <a:rPr lang="en-US" smtClean="0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635"/>
            <a:ext cx="4046854" cy="0"/>
          </a:xfrm>
          <a:custGeom>
            <a:avLst/>
            <a:gdLst/>
            <a:ahLst/>
            <a:cxnLst/>
            <a:rect l="l" t="t" r="r" b="b"/>
            <a:pathLst>
              <a:path w="4046854">
                <a:moveTo>
                  <a:pt x="0" y="0"/>
                </a:moveTo>
                <a:lnTo>
                  <a:pt x="4046415" y="0"/>
                </a:lnTo>
              </a:path>
            </a:pathLst>
          </a:custGeom>
          <a:ln w="3175">
            <a:solidFill>
              <a:srgbClr val="00EA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5080"/>
            <a:ext cx="4067175" cy="0"/>
          </a:xfrm>
          <a:custGeom>
            <a:avLst/>
            <a:gdLst/>
            <a:ahLst/>
            <a:cxnLst/>
            <a:rect l="l" t="t" r="r" b="b"/>
            <a:pathLst>
              <a:path w="4067175">
                <a:moveTo>
                  <a:pt x="0" y="0"/>
                </a:moveTo>
                <a:lnTo>
                  <a:pt x="4066930" y="0"/>
                </a:lnTo>
              </a:path>
            </a:pathLst>
          </a:custGeom>
          <a:ln w="10159">
            <a:solidFill>
              <a:srgbClr val="00EA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3970"/>
            <a:ext cx="4087495" cy="0"/>
          </a:xfrm>
          <a:custGeom>
            <a:avLst/>
            <a:gdLst/>
            <a:ahLst/>
            <a:cxnLst/>
            <a:rect l="l" t="t" r="r" b="b"/>
            <a:pathLst>
              <a:path w="4087495">
                <a:moveTo>
                  <a:pt x="0" y="0"/>
                </a:moveTo>
                <a:lnTo>
                  <a:pt x="4087446" y="0"/>
                </a:lnTo>
              </a:path>
            </a:pathLst>
          </a:custGeom>
          <a:ln w="10159">
            <a:solidFill>
              <a:srgbClr val="00E9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669"/>
            <a:ext cx="4105910" cy="0"/>
          </a:xfrm>
          <a:custGeom>
            <a:avLst/>
            <a:gdLst/>
            <a:ahLst/>
            <a:cxnLst/>
            <a:rect l="l" t="t" r="r" b="b"/>
            <a:pathLst>
              <a:path w="4105910">
                <a:moveTo>
                  <a:pt x="0" y="0"/>
                </a:moveTo>
                <a:lnTo>
                  <a:pt x="4105613" y="0"/>
                </a:lnTo>
              </a:path>
            </a:pathLst>
          </a:custGeom>
          <a:ln w="3175">
            <a:solidFill>
              <a:srgbClr val="00E8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21590"/>
            <a:ext cx="4093845" cy="0"/>
          </a:xfrm>
          <a:custGeom>
            <a:avLst/>
            <a:gdLst/>
            <a:ahLst/>
            <a:cxnLst/>
            <a:rect l="l" t="t" r="r" b="b"/>
            <a:pathLst>
              <a:path w="4093845">
                <a:moveTo>
                  <a:pt x="0" y="0"/>
                </a:moveTo>
                <a:lnTo>
                  <a:pt x="4093307" y="0"/>
                </a:lnTo>
              </a:path>
            </a:pathLst>
          </a:custGeom>
          <a:ln w="7620">
            <a:solidFill>
              <a:srgbClr val="00E8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0" y="32384"/>
            <a:ext cx="4133850" cy="0"/>
          </a:xfrm>
          <a:custGeom>
            <a:avLst/>
            <a:gdLst/>
            <a:ahLst/>
            <a:cxnLst/>
            <a:rect l="l" t="t" r="r" b="b"/>
            <a:pathLst>
              <a:path w="4133850">
                <a:moveTo>
                  <a:pt x="0" y="0"/>
                </a:moveTo>
                <a:lnTo>
                  <a:pt x="4133722" y="0"/>
                </a:lnTo>
              </a:path>
            </a:pathLst>
          </a:custGeom>
          <a:ln w="8889">
            <a:solidFill>
              <a:srgbClr val="00E7F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0" y="41909"/>
            <a:ext cx="4162425" cy="0"/>
          </a:xfrm>
          <a:custGeom>
            <a:avLst/>
            <a:gdLst/>
            <a:ahLst/>
            <a:cxnLst/>
            <a:rect l="l" t="t" r="r" b="b"/>
            <a:pathLst>
              <a:path w="4162425">
                <a:moveTo>
                  <a:pt x="0" y="0"/>
                </a:moveTo>
                <a:lnTo>
                  <a:pt x="4161832" y="0"/>
                </a:lnTo>
              </a:path>
            </a:pathLst>
          </a:custGeom>
          <a:ln w="10160">
            <a:solidFill>
              <a:srgbClr val="00E6F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0" y="50800"/>
            <a:ext cx="4186554" cy="0"/>
          </a:xfrm>
          <a:custGeom>
            <a:avLst/>
            <a:gdLst/>
            <a:ahLst/>
            <a:cxnLst/>
            <a:rect l="l" t="t" r="r" b="b"/>
            <a:pathLst>
              <a:path w="4186554">
                <a:moveTo>
                  <a:pt x="0" y="0"/>
                </a:moveTo>
                <a:lnTo>
                  <a:pt x="4186428" y="0"/>
                </a:lnTo>
              </a:path>
            </a:pathLst>
          </a:custGeom>
          <a:ln w="10159">
            <a:solidFill>
              <a:srgbClr val="00E5F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64135"/>
            <a:ext cx="4210050" cy="0"/>
          </a:xfrm>
          <a:custGeom>
            <a:avLst/>
            <a:gdLst/>
            <a:ahLst/>
            <a:cxnLst/>
            <a:rect l="l" t="t" r="r" b="b"/>
            <a:pathLst>
              <a:path w="4210050">
                <a:moveTo>
                  <a:pt x="0" y="0"/>
                </a:moveTo>
                <a:lnTo>
                  <a:pt x="4209599" y="0"/>
                </a:lnTo>
              </a:path>
            </a:pathLst>
          </a:custGeom>
          <a:ln w="3175">
            <a:solidFill>
              <a:srgbClr val="00E4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0" y="59055"/>
            <a:ext cx="4195445" cy="0"/>
          </a:xfrm>
          <a:custGeom>
            <a:avLst/>
            <a:gdLst/>
            <a:ahLst/>
            <a:cxnLst/>
            <a:rect l="l" t="t" r="r" b="b"/>
            <a:pathLst>
              <a:path w="4195445">
                <a:moveTo>
                  <a:pt x="0" y="0"/>
                </a:moveTo>
                <a:lnTo>
                  <a:pt x="4195212" y="0"/>
                </a:lnTo>
              </a:path>
            </a:pathLst>
          </a:custGeom>
          <a:ln w="8890">
            <a:solidFill>
              <a:srgbClr val="00E4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0" y="68580"/>
            <a:ext cx="4241165" cy="0"/>
          </a:xfrm>
          <a:custGeom>
            <a:avLst/>
            <a:gdLst/>
            <a:ahLst/>
            <a:cxnLst/>
            <a:rect l="l" t="t" r="r" b="b"/>
            <a:pathLst>
              <a:path w="4241165">
                <a:moveTo>
                  <a:pt x="0" y="0"/>
                </a:moveTo>
                <a:lnTo>
                  <a:pt x="4240934" y="0"/>
                </a:lnTo>
              </a:path>
            </a:pathLst>
          </a:custGeom>
          <a:ln w="10159">
            <a:solidFill>
              <a:srgbClr val="00E3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0" y="78105"/>
            <a:ext cx="4270375" cy="0"/>
          </a:xfrm>
          <a:custGeom>
            <a:avLst/>
            <a:gdLst/>
            <a:ahLst/>
            <a:cxnLst/>
            <a:rect l="l" t="t" r="r" b="b"/>
            <a:pathLst>
              <a:path w="4270375">
                <a:moveTo>
                  <a:pt x="0" y="0"/>
                </a:moveTo>
                <a:lnTo>
                  <a:pt x="4270181" y="0"/>
                </a:lnTo>
              </a:path>
            </a:pathLst>
          </a:custGeom>
          <a:ln w="8890">
            <a:solidFill>
              <a:srgbClr val="00E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0" y="87630"/>
            <a:ext cx="4304030" cy="0"/>
          </a:xfrm>
          <a:custGeom>
            <a:avLst/>
            <a:gdLst/>
            <a:ahLst/>
            <a:cxnLst/>
            <a:rect l="l" t="t" r="r" b="b"/>
            <a:pathLst>
              <a:path w="4304030">
                <a:moveTo>
                  <a:pt x="0" y="0"/>
                </a:moveTo>
                <a:lnTo>
                  <a:pt x="4303606" y="0"/>
                </a:lnTo>
              </a:path>
            </a:pathLst>
          </a:custGeom>
          <a:ln w="10159">
            <a:solidFill>
              <a:srgbClr val="00E1F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9109641" y="82550"/>
            <a:ext cx="34925" cy="10160"/>
          </a:xfrm>
          <a:custGeom>
            <a:avLst/>
            <a:gdLst/>
            <a:ahLst/>
            <a:cxnLst/>
            <a:rect l="l" t="t" r="r" b="b"/>
            <a:pathLst>
              <a:path w="34925" h="10159">
                <a:moveTo>
                  <a:pt x="34358" y="0"/>
                </a:moveTo>
                <a:lnTo>
                  <a:pt x="27486" y="0"/>
                </a:lnTo>
                <a:lnTo>
                  <a:pt x="0" y="10159"/>
                </a:lnTo>
                <a:lnTo>
                  <a:pt x="34358" y="10159"/>
                </a:lnTo>
                <a:lnTo>
                  <a:pt x="34358" y="0"/>
                </a:lnTo>
                <a:close/>
              </a:path>
            </a:pathLst>
          </a:custGeom>
          <a:solidFill>
            <a:srgbClr val="00E1F1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0" y="96519"/>
            <a:ext cx="4333240" cy="0"/>
          </a:xfrm>
          <a:custGeom>
            <a:avLst/>
            <a:gdLst/>
            <a:ahLst/>
            <a:cxnLst/>
            <a:rect l="l" t="t" r="r" b="b"/>
            <a:pathLst>
              <a:path w="4333240">
                <a:moveTo>
                  <a:pt x="0" y="0"/>
                </a:moveTo>
                <a:lnTo>
                  <a:pt x="4332853" y="0"/>
                </a:lnTo>
              </a:path>
            </a:pathLst>
          </a:custGeom>
          <a:ln w="10159">
            <a:solidFill>
              <a:srgbClr val="00E0F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9085591" y="91439"/>
            <a:ext cx="58419" cy="10160"/>
          </a:xfrm>
          <a:custGeom>
            <a:avLst/>
            <a:gdLst/>
            <a:ahLst/>
            <a:cxnLst/>
            <a:rect l="l" t="t" r="r" b="b"/>
            <a:pathLst>
              <a:path w="58420" h="10159">
                <a:moveTo>
                  <a:pt x="58408" y="0"/>
                </a:moveTo>
                <a:lnTo>
                  <a:pt x="27486" y="0"/>
                </a:lnTo>
                <a:lnTo>
                  <a:pt x="0" y="10159"/>
                </a:lnTo>
                <a:lnTo>
                  <a:pt x="58408" y="10159"/>
                </a:lnTo>
                <a:lnTo>
                  <a:pt x="58408" y="0"/>
                </a:lnTo>
                <a:close/>
              </a:path>
            </a:pathLst>
          </a:custGeom>
          <a:solidFill>
            <a:srgbClr val="00E0F1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0" y="105410"/>
            <a:ext cx="4362450" cy="0"/>
          </a:xfrm>
          <a:custGeom>
            <a:avLst/>
            <a:gdLst/>
            <a:ahLst/>
            <a:cxnLst/>
            <a:rect l="l" t="t" r="r" b="b"/>
            <a:pathLst>
              <a:path w="4362450">
                <a:moveTo>
                  <a:pt x="0" y="0"/>
                </a:moveTo>
                <a:lnTo>
                  <a:pt x="4362100" y="0"/>
                </a:lnTo>
              </a:path>
            </a:pathLst>
          </a:custGeom>
          <a:ln w="10160">
            <a:solidFill>
              <a:srgbClr val="00D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9061540" y="100330"/>
            <a:ext cx="82550" cy="10160"/>
          </a:xfrm>
          <a:custGeom>
            <a:avLst/>
            <a:gdLst/>
            <a:ahLst/>
            <a:cxnLst/>
            <a:rect l="l" t="t" r="r" b="b"/>
            <a:pathLst>
              <a:path w="82550" h="10160">
                <a:moveTo>
                  <a:pt x="82459" y="0"/>
                </a:moveTo>
                <a:lnTo>
                  <a:pt x="27486" y="0"/>
                </a:lnTo>
                <a:lnTo>
                  <a:pt x="0" y="10160"/>
                </a:lnTo>
                <a:lnTo>
                  <a:pt x="82459" y="10160"/>
                </a:lnTo>
                <a:lnTo>
                  <a:pt x="82459" y="0"/>
                </a:lnTo>
                <a:close/>
              </a:path>
            </a:pathLst>
          </a:custGeom>
          <a:solidFill>
            <a:srgbClr val="00DFF0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0" y="114300"/>
            <a:ext cx="4391660" cy="0"/>
          </a:xfrm>
          <a:custGeom>
            <a:avLst/>
            <a:gdLst/>
            <a:ahLst/>
            <a:cxnLst/>
            <a:rect l="l" t="t" r="r" b="b"/>
            <a:pathLst>
              <a:path w="4391660">
                <a:moveTo>
                  <a:pt x="0" y="0"/>
                </a:moveTo>
                <a:lnTo>
                  <a:pt x="4391347" y="0"/>
                </a:lnTo>
              </a:path>
            </a:pathLst>
          </a:custGeom>
          <a:ln w="10159">
            <a:solidFill>
              <a:srgbClr val="00D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9037490" y="114300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09" y="0"/>
                </a:lnTo>
              </a:path>
            </a:pathLst>
          </a:custGeom>
          <a:ln w="10159">
            <a:solidFill>
              <a:srgbClr val="00D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0" y="123825"/>
            <a:ext cx="4420870" cy="0"/>
          </a:xfrm>
          <a:custGeom>
            <a:avLst/>
            <a:gdLst/>
            <a:ahLst/>
            <a:cxnLst/>
            <a:rect l="l" t="t" r="r" b="b"/>
            <a:pathLst>
              <a:path w="4420870">
                <a:moveTo>
                  <a:pt x="0" y="0"/>
                </a:moveTo>
                <a:lnTo>
                  <a:pt x="4420593" y="0"/>
                </a:lnTo>
              </a:path>
            </a:pathLst>
          </a:custGeom>
          <a:ln w="8890">
            <a:solidFill>
              <a:srgbClr val="00DD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9013439" y="123825"/>
            <a:ext cx="130810" cy="0"/>
          </a:xfrm>
          <a:custGeom>
            <a:avLst/>
            <a:gdLst/>
            <a:ahLst/>
            <a:cxnLst/>
            <a:rect l="l" t="t" r="r" b="b"/>
            <a:pathLst>
              <a:path w="130809">
                <a:moveTo>
                  <a:pt x="0" y="0"/>
                </a:moveTo>
                <a:lnTo>
                  <a:pt x="130560" y="0"/>
                </a:lnTo>
              </a:path>
            </a:pathLst>
          </a:custGeom>
          <a:ln w="8890">
            <a:solidFill>
              <a:srgbClr val="00DD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0" y="133350"/>
            <a:ext cx="4454525" cy="0"/>
          </a:xfrm>
          <a:custGeom>
            <a:avLst/>
            <a:gdLst/>
            <a:ahLst/>
            <a:cxnLst/>
            <a:rect l="l" t="t" r="r" b="b"/>
            <a:pathLst>
              <a:path w="4454525">
                <a:moveTo>
                  <a:pt x="0" y="0"/>
                </a:moveTo>
                <a:lnTo>
                  <a:pt x="4454018" y="0"/>
                </a:lnTo>
              </a:path>
            </a:pathLst>
          </a:custGeom>
          <a:ln w="10159">
            <a:solidFill>
              <a:srgbClr val="00DC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8985953" y="133350"/>
            <a:ext cx="158115" cy="0"/>
          </a:xfrm>
          <a:custGeom>
            <a:avLst/>
            <a:gdLst/>
            <a:ahLst/>
            <a:cxnLst/>
            <a:rect l="l" t="t" r="r" b="b"/>
            <a:pathLst>
              <a:path w="158115">
                <a:moveTo>
                  <a:pt x="0" y="0"/>
                </a:moveTo>
                <a:lnTo>
                  <a:pt x="158046" y="0"/>
                </a:lnTo>
              </a:path>
            </a:pathLst>
          </a:custGeom>
          <a:ln w="10159">
            <a:solidFill>
              <a:srgbClr val="00DC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0" y="142239"/>
            <a:ext cx="4483735" cy="0"/>
          </a:xfrm>
          <a:custGeom>
            <a:avLst/>
            <a:gdLst/>
            <a:ahLst/>
            <a:cxnLst/>
            <a:rect l="l" t="t" r="r" b="b"/>
            <a:pathLst>
              <a:path w="4483735">
                <a:moveTo>
                  <a:pt x="0" y="0"/>
                </a:moveTo>
                <a:lnTo>
                  <a:pt x="4483265" y="0"/>
                </a:lnTo>
              </a:path>
            </a:pathLst>
          </a:custGeom>
          <a:ln w="10160">
            <a:solidFill>
              <a:srgbClr val="00DB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8961902" y="142239"/>
            <a:ext cx="182245" cy="0"/>
          </a:xfrm>
          <a:custGeom>
            <a:avLst/>
            <a:gdLst/>
            <a:ahLst/>
            <a:cxnLst/>
            <a:rect l="l" t="t" r="r" b="b"/>
            <a:pathLst>
              <a:path w="182245">
                <a:moveTo>
                  <a:pt x="0" y="0"/>
                </a:moveTo>
                <a:lnTo>
                  <a:pt x="182097" y="0"/>
                </a:lnTo>
              </a:path>
            </a:pathLst>
          </a:custGeom>
          <a:ln w="10160">
            <a:solidFill>
              <a:srgbClr val="00DB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0" y="153670"/>
            <a:ext cx="4506595" cy="0"/>
          </a:xfrm>
          <a:custGeom>
            <a:avLst/>
            <a:gdLst/>
            <a:ahLst/>
            <a:cxnLst/>
            <a:rect l="l" t="t" r="r" b="b"/>
            <a:pathLst>
              <a:path w="4506595">
                <a:moveTo>
                  <a:pt x="0" y="0"/>
                </a:moveTo>
                <a:lnTo>
                  <a:pt x="4506128" y="0"/>
                </a:lnTo>
              </a:path>
            </a:pathLst>
          </a:custGeom>
          <a:ln w="507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0" y="148589"/>
            <a:ext cx="4487545" cy="0"/>
          </a:xfrm>
          <a:custGeom>
            <a:avLst/>
            <a:gdLst/>
            <a:ahLst/>
            <a:cxnLst/>
            <a:rect l="l" t="t" r="r" b="b"/>
            <a:pathLst>
              <a:path w="4487545">
                <a:moveTo>
                  <a:pt x="0" y="0"/>
                </a:moveTo>
                <a:lnTo>
                  <a:pt x="4487443" y="0"/>
                </a:lnTo>
              </a:path>
            </a:pathLst>
          </a:custGeom>
          <a:ln w="507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8937852" y="151129"/>
            <a:ext cx="206375" cy="0"/>
          </a:xfrm>
          <a:custGeom>
            <a:avLst/>
            <a:gdLst/>
            <a:ahLst/>
            <a:cxnLst/>
            <a:rect l="l" t="t" r="r" b="b"/>
            <a:pathLst>
              <a:path w="206375">
                <a:moveTo>
                  <a:pt x="0" y="0"/>
                </a:moveTo>
                <a:lnTo>
                  <a:pt x="206148" y="0"/>
                </a:lnTo>
              </a:path>
            </a:pathLst>
          </a:custGeom>
          <a:ln w="10159">
            <a:solidFill>
              <a:srgbClr val="00DA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0" y="160020"/>
            <a:ext cx="4552950" cy="0"/>
          </a:xfrm>
          <a:custGeom>
            <a:avLst/>
            <a:gdLst/>
            <a:ahLst/>
            <a:cxnLst/>
            <a:rect l="l" t="t" r="r" b="b"/>
            <a:pathLst>
              <a:path w="4552950">
                <a:moveTo>
                  <a:pt x="0" y="0"/>
                </a:moveTo>
                <a:lnTo>
                  <a:pt x="4552605" y="0"/>
                </a:lnTo>
              </a:path>
            </a:pathLst>
          </a:custGeom>
          <a:ln w="10159">
            <a:solidFill>
              <a:srgbClr val="00D9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8913800" y="160020"/>
            <a:ext cx="230504" cy="0"/>
          </a:xfrm>
          <a:custGeom>
            <a:avLst/>
            <a:gdLst/>
            <a:ahLst/>
            <a:cxnLst/>
            <a:rect l="l" t="t" r="r" b="b"/>
            <a:pathLst>
              <a:path w="230504">
                <a:moveTo>
                  <a:pt x="0" y="0"/>
                </a:moveTo>
                <a:lnTo>
                  <a:pt x="230198" y="0"/>
                </a:lnTo>
              </a:path>
            </a:pathLst>
          </a:custGeom>
          <a:ln w="10159">
            <a:solidFill>
              <a:srgbClr val="00D9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0" y="169545"/>
            <a:ext cx="4589145" cy="0"/>
          </a:xfrm>
          <a:custGeom>
            <a:avLst/>
            <a:gdLst/>
            <a:ahLst/>
            <a:cxnLst/>
            <a:rect l="l" t="t" r="r" b="b"/>
            <a:pathLst>
              <a:path w="4589145">
                <a:moveTo>
                  <a:pt x="0" y="0"/>
                </a:moveTo>
                <a:lnTo>
                  <a:pt x="4588753" y="0"/>
                </a:lnTo>
              </a:path>
            </a:pathLst>
          </a:custGeom>
          <a:ln w="8890">
            <a:solidFill>
              <a:srgbClr val="00D8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8889750" y="169545"/>
            <a:ext cx="254635" cy="0"/>
          </a:xfrm>
          <a:custGeom>
            <a:avLst/>
            <a:gdLst/>
            <a:ahLst/>
            <a:cxnLst/>
            <a:rect l="l" t="t" r="r" b="b"/>
            <a:pathLst>
              <a:path w="254634">
                <a:moveTo>
                  <a:pt x="0" y="0"/>
                </a:moveTo>
                <a:lnTo>
                  <a:pt x="254249" y="0"/>
                </a:lnTo>
              </a:path>
            </a:pathLst>
          </a:custGeom>
          <a:ln w="8890">
            <a:solidFill>
              <a:srgbClr val="00D8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0" y="179070"/>
            <a:ext cx="4630420" cy="0"/>
          </a:xfrm>
          <a:custGeom>
            <a:avLst/>
            <a:gdLst/>
            <a:ahLst/>
            <a:cxnLst/>
            <a:rect l="l" t="t" r="r" b="b"/>
            <a:pathLst>
              <a:path w="4630420">
                <a:moveTo>
                  <a:pt x="0" y="0"/>
                </a:moveTo>
                <a:lnTo>
                  <a:pt x="4630066" y="0"/>
                </a:lnTo>
              </a:path>
            </a:pathLst>
          </a:custGeom>
          <a:ln w="10159">
            <a:solidFill>
              <a:srgbClr val="00D7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8862264" y="179070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735" y="0"/>
                </a:lnTo>
              </a:path>
            </a:pathLst>
          </a:custGeom>
          <a:ln w="10159">
            <a:solidFill>
              <a:srgbClr val="00D7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0" y="187960"/>
            <a:ext cx="4666615" cy="0"/>
          </a:xfrm>
          <a:custGeom>
            <a:avLst/>
            <a:gdLst/>
            <a:ahLst/>
            <a:cxnLst/>
            <a:rect l="l" t="t" r="r" b="b"/>
            <a:pathLst>
              <a:path w="4666615">
                <a:moveTo>
                  <a:pt x="0" y="0"/>
                </a:moveTo>
                <a:lnTo>
                  <a:pt x="4666215" y="0"/>
                </a:lnTo>
              </a:path>
            </a:pathLst>
          </a:custGeom>
          <a:ln w="10160">
            <a:solidFill>
              <a:srgbClr val="00D6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8838213" y="187960"/>
            <a:ext cx="306070" cy="0"/>
          </a:xfrm>
          <a:custGeom>
            <a:avLst/>
            <a:gdLst/>
            <a:ahLst/>
            <a:cxnLst/>
            <a:rect l="l" t="t" r="r" b="b"/>
            <a:pathLst>
              <a:path w="306070">
                <a:moveTo>
                  <a:pt x="0" y="0"/>
                </a:moveTo>
                <a:lnTo>
                  <a:pt x="305786" y="0"/>
                </a:lnTo>
              </a:path>
            </a:pathLst>
          </a:custGeom>
          <a:ln w="10160">
            <a:solidFill>
              <a:srgbClr val="00D6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0" y="196850"/>
            <a:ext cx="4702810" cy="0"/>
          </a:xfrm>
          <a:custGeom>
            <a:avLst/>
            <a:gdLst/>
            <a:ahLst/>
            <a:cxnLst/>
            <a:rect l="l" t="t" r="r" b="b"/>
            <a:pathLst>
              <a:path w="4702810">
                <a:moveTo>
                  <a:pt x="0" y="0"/>
                </a:moveTo>
                <a:lnTo>
                  <a:pt x="4702364" y="0"/>
                </a:lnTo>
              </a:path>
            </a:pathLst>
          </a:custGeom>
          <a:ln w="10159">
            <a:solidFill>
              <a:srgbClr val="00D5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8814162" y="196850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29837" y="0"/>
                </a:lnTo>
              </a:path>
            </a:pathLst>
          </a:custGeom>
          <a:ln w="10159">
            <a:solidFill>
              <a:srgbClr val="00D5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0" y="205740"/>
            <a:ext cx="4739005" cy="0"/>
          </a:xfrm>
          <a:custGeom>
            <a:avLst/>
            <a:gdLst/>
            <a:ahLst/>
            <a:cxnLst/>
            <a:rect l="l" t="t" r="r" b="b"/>
            <a:pathLst>
              <a:path w="4739005">
                <a:moveTo>
                  <a:pt x="0" y="0"/>
                </a:moveTo>
                <a:lnTo>
                  <a:pt x="4738512" y="0"/>
                </a:lnTo>
              </a:path>
            </a:pathLst>
          </a:custGeom>
          <a:ln w="10160">
            <a:solidFill>
              <a:srgbClr val="00D4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8790112" y="205740"/>
            <a:ext cx="354330" cy="0"/>
          </a:xfrm>
          <a:custGeom>
            <a:avLst/>
            <a:gdLst/>
            <a:ahLst/>
            <a:cxnLst/>
            <a:rect l="l" t="t" r="r" b="b"/>
            <a:pathLst>
              <a:path w="354329">
                <a:moveTo>
                  <a:pt x="0" y="0"/>
                </a:moveTo>
                <a:lnTo>
                  <a:pt x="353887" y="0"/>
                </a:lnTo>
              </a:path>
            </a:pathLst>
          </a:custGeom>
          <a:ln w="10160">
            <a:solidFill>
              <a:srgbClr val="00D4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0" y="215265"/>
            <a:ext cx="4775200" cy="0"/>
          </a:xfrm>
          <a:custGeom>
            <a:avLst/>
            <a:gdLst/>
            <a:ahLst/>
            <a:cxnLst/>
            <a:rect l="l" t="t" r="r" b="b"/>
            <a:pathLst>
              <a:path w="4775200">
                <a:moveTo>
                  <a:pt x="0" y="0"/>
                </a:moveTo>
                <a:lnTo>
                  <a:pt x="4774661" y="0"/>
                </a:lnTo>
              </a:path>
            </a:pathLst>
          </a:custGeom>
          <a:ln w="8889">
            <a:solidFill>
              <a:srgbClr val="00D3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8766061" y="215265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38" y="0"/>
                </a:lnTo>
              </a:path>
            </a:pathLst>
          </a:custGeom>
          <a:ln w="8889">
            <a:solidFill>
              <a:srgbClr val="00D3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0" y="224790"/>
            <a:ext cx="4816475" cy="0"/>
          </a:xfrm>
          <a:custGeom>
            <a:avLst/>
            <a:gdLst/>
            <a:ahLst/>
            <a:cxnLst/>
            <a:rect l="l" t="t" r="r" b="b"/>
            <a:pathLst>
              <a:path w="4816475">
                <a:moveTo>
                  <a:pt x="0" y="0"/>
                </a:moveTo>
                <a:lnTo>
                  <a:pt x="4815974" y="0"/>
                </a:lnTo>
              </a:path>
            </a:pathLst>
          </a:custGeom>
          <a:ln w="10160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8747283" y="226059"/>
            <a:ext cx="396875" cy="0"/>
          </a:xfrm>
          <a:custGeom>
            <a:avLst/>
            <a:gdLst/>
            <a:ahLst/>
            <a:cxnLst/>
            <a:rect l="l" t="t" r="r" b="b"/>
            <a:pathLst>
              <a:path w="396875">
                <a:moveTo>
                  <a:pt x="0" y="0"/>
                </a:moveTo>
                <a:lnTo>
                  <a:pt x="396716" y="0"/>
                </a:lnTo>
              </a:path>
            </a:pathLst>
          </a:custGeom>
          <a:ln w="7620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8762625" y="220979"/>
            <a:ext cx="381635" cy="0"/>
          </a:xfrm>
          <a:custGeom>
            <a:avLst/>
            <a:gdLst/>
            <a:ahLst/>
            <a:cxnLst/>
            <a:rect l="l" t="t" r="r" b="b"/>
            <a:pathLst>
              <a:path w="381634">
                <a:moveTo>
                  <a:pt x="0" y="0"/>
                </a:moveTo>
                <a:lnTo>
                  <a:pt x="381374" y="0"/>
                </a:lnTo>
              </a:path>
            </a:pathLst>
          </a:custGeom>
          <a:ln w="3175">
            <a:solidFill>
              <a:srgbClr val="00D2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0" y="233679"/>
            <a:ext cx="4852670" cy="0"/>
          </a:xfrm>
          <a:custGeom>
            <a:avLst/>
            <a:gdLst/>
            <a:ahLst/>
            <a:cxnLst/>
            <a:rect l="l" t="t" r="r" b="b"/>
            <a:pathLst>
              <a:path w="4852670">
                <a:moveTo>
                  <a:pt x="0" y="0"/>
                </a:moveTo>
                <a:lnTo>
                  <a:pt x="4852123" y="0"/>
                </a:lnTo>
              </a:path>
            </a:pathLst>
          </a:custGeom>
          <a:ln w="10159">
            <a:solidFill>
              <a:srgbClr val="00D1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8707596" y="233679"/>
            <a:ext cx="436880" cy="0"/>
          </a:xfrm>
          <a:custGeom>
            <a:avLst/>
            <a:gdLst/>
            <a:ahLst/>
            <a:cxnLst/>
            <a:rect l="l" t="t" r="r" b="b"/>
            <a:pathLst>
              <a:path w="436879">
                <a:moveTo>
                  <a:pt x="0" y="0"/>
                </a:moveTo>
                <a:lnTo>
                  <a:pt x="436403" y="0"/>
                </a:lnTo>
              </a:path>
            </a:pathLst>
          </a:custGeom>
          <a:ln w="10159">
            <a:solidFill>
              <a:srgbClr val="00D1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0" y="242570"/>
            <a:ext cx="4888865" cy="0"/>
          </a:xfrm>
          <a:custGeom>
            <a:avLst/>
            <a:gdLst/>
            <a:ahLst/>
            <a:cxnLst/>
            <a:rect l="l" t="t" r="r" b="b"/>
            <a:pathLst>
              <a:path w="4888865">
                <a:moveTo>
                  <a:pt x="0" y="0"/>
                </a:moveTo>
                <a:lnTo>
                  <a:pt x="4888272" y="0"/>
                </a:lnTo>
              </a:path>
            </a:pathLst>
          </a:custGeom>
          <a:ln w="10159">
            <a:solidFill>
              <a:srgbClr val="00D0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8679815" y="242570"/>
            <a:ext cx="464184" cy="0"/>
          </a:xfrm>
          <a:custGeom>
            <a:avLst/>
            <a:gdLst/>
            <a:ahLst/>
            <a:cxnLst/>
            <a:rect l="l" t="t" r="r" b="b"/>
            <a:pathLst>
              <a:path w="464184">
                <a:moveTo>
                  <a:pt x="0" y="0"/>
                </a:moveTo>
                <a:lnTo>
                  <a:pt x="464184" y="0"/>
                </a:lnTo>
              </a:path>
            </a:pathLst>
          </a:custGeom>
          <a:ln w="10159">
            <a:solidFill>
              <a:srgbClr val="00D0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0" y="251459"/>
            <a:ext cx="4924425" cy="0"/>
          </a:xfrm>
          <a:custGeom>
            <a:avLst/>
            <a:gdLst/>
            <a:ahLst/>
            <a:cxnLst/>
            <a:rect l="l" t="t" r="r" b="b"/>
            <a:pathLst>
              <a:path w="4924425">
                <a:moveTo>
                  <a:pt x="0" y="0"/>
                </a:moveTo>
                <a:lnTo>
                  <a:pt x="4924420" y="0"/>
                </a:lnTo>
              </a:path>
            </a:pathLst>
          </a:custGeom>
          <a:ln w="10160">
            <a:solidFill>
              <a:srgbClr val="00CF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8652033" y="251459"/>
            <a:ext cx="492125" cy="0"/>
          </a:xfrm>
          <a:custGeom>
            <a:avLst/>
            <a:gdLst/>
            <a:ahLst/>
            <a:cxnLst/>
            <a:rect l="l" t="t" r="r" b="b"/>
            <a:pathLst>
              <a:path w="492125">
                <a:moveTo>
                  <a:pt x="0" y="0"/>
                </a:moveTo>
                <a:lnTo>
                  <a:pt x="491966" y="0"/>
                </a:lnTo>
              </a:path>
            </a:pathLst>
          </a:custGeom>
          <a:ln w="10160">
            <a:solidFill>
              <a:srgbClr val="00CF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0" y="260984"/>
            <a:ext cx="4960620" cy="0"/>
          </a:xfrm>
          <a:custGeom>
            <a:avLst/>
            <a:gdLst/>
            <a:ahLst/>
            <a:cxnLst/>
            <a:rect l="l" t="t" r="r" b="b"/>
            <a:pathLst>
              <a:path w="4960620">
                <a:moveTo>
                  <a:pt x="0" y="0"/>
                </a:moveTo>
                <a:lnTo>
                  <a:pt x="4960569" y="0"/>
                </a:lnTo>
              </a:path>
            </a:pathLst>
          </a:custGeom>
          <a:ln w="8889">
            <a:solidFill>
              <a:srgbClr val="00CEE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8624252" y="260984"/>
            <a:ext cx="520065" cy="0"/>
          </a:xfrm>
          <a:custGeom>
            <a:avLst/>
            <a:gdLst/>
            <a:ahLst/>
            <a:cxnLst/>
            <a:rect l="l" t="t" r="r" b="b"/>
            <a:pathLst>
              <a:path w="520065">
                <a:moveTo>
                  <a:pt x="0" y="0"/>
                </a:moveTo>
                <a:lnTo>
                  <a:pt x="519747" y="0"/>
                </a:lnTo>
              </a:path>
            </a:pathLst>
          </a:custGeom>
          <a:ln w="8889">
            <a:solidFill>
              <a:srgbClr val="00CEE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0" y="270509"/>
            <a:ext cx="5001895" cy="0"/>
          </a:xfrm>
          <a:custGeom>
            <a:avLst/>
            <a:gdLst/>
            <a:ahLst/>
            <a:cxnLst/>
            <a:rect l="l" t="t" r="r" b="b"/>
            <a:pathLst>
              <a:path w="5001895">
                <a:moveTo>
                  <a:pt x="0" y="0"/>
                </a:moveTo>
                <a:lnTo>
                  <a:pt x="5001882" y="0"/>
                </a:lnTo>
              </a:path>
            </a:pathLst>
          </a:custGeom>
          <a:ln w="10160">
            <a:solidFill>
              <a:srgbClr val="00CD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8592502" y="270509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5">
                <a:moveTo>
                  <a:pt x="0" y="0"/>
                </a:moveTo>
                <a:lnTo>
                  <a:pt x="551497" y="0"/>
                </a:lnTo>
              </a:path>
            </a:pathLst>
          </a:custGeom>
          <a:ln w="10160">
            <a:solidFill>
              <a:srgbClr val="00CD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0" y="279400"/>
            <a:ext cx="5038090" cy="0"/>
          </a:xfrm>
          <a:custGeom>
            <a:avLst/>
            <a:gdLst/>
            <a:ahLst/>
            <a:cxnLst/>
            <a:rect l="l" t="t" r="r" b="b"/>
            <a:pathLst>
              <a:path w="5038090">
                <a:moveTo>
                  <a:pt x="0" y="0"/>
                </a:moveTo>
                <a:lnTo>
                  <a:pt x="5038031" y="0"/>
                </a:lnTo>
              </a:path>
            </a:pathLst>
          </a:custGeom>
          <a:ln w="10159">
            <a:solidFill>
              <a:srgbClr val="00CC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8564721" y="279400"/>
            <a:ext cx="579755" cy="0"/>
          </a:xfrm>
          <a:custGeom>
            <a:avLst/>
            <a:gdLst/>
            <a:ahLst/>
            <a:cxnLst/>
            <a:rect l="l" t="t" r="r" b="b"/>
            <a:pathLst>
              <a:path w="579754">
                <a:moveTo>
                  <a:pt x="0" y="0"/>
                </a:moveTo>
                <a:lnTo>
                  <a:pt x="579278" y="0"/>
                </a:lnTo>
              </a:path>
            </a:pathLst>
          </a:custGeom>
          <a:ln w="10159">
            <a:solidFill>
              <a:srgbClr val="00CC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0" y="288290"/>
            <a:ext cx="5074285" cy="0"/>
          </a:xfrm>
          <a:custGeom>
            <a:avLst/>
            <a:gdLst/>
            <a:ahLst/>
            <a:cxnLst/>
            <a:rect l="l" t="t" r="r" b="b"/>
            <a:pathLst>
              <a:path w="5074285">
                <a:moveTo>
                  <a:pt x="0" y="0"/>
                </a:moveTo>
                <a:lnTo>
                  <a:pt x="5074179" y="0"/>
                </a:lnTo>
              </a:path>
            </a:pathLst>
          </a:custGeom>
          <a:ln w="10160">
            <a:solidFill>
              <a:srgbClr val="00CC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8536940" y="2882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7060" y="0"/>
                </a:lnTo>
              </a:path>
            </a:pathLst>
          </a:custGeom>
          <a:ln w="10160">
            <a:solidFill>
              <a:srgbClr val="00CC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0" y="297179"/>
            <a:ext cx="5110480" cy="0"/>
          </a:xfrm>
          <a:custGeom>
            <a:avLst/>
            <a:gdLst/>
            <a:ahLst/>
            <a:cxnLst/>
            <a:rect l="l" t="t" r="r" b="b"/>
            <a:pathLst>
              <a:path w="5110480">
                <a:moveTo>
                  <a:pt x="0" y="0"/>
                </a:moveTo>
                <a:lnTo>
                  <a:pt x="5110328" y="0"/>
                </a:lnTo>
              </a:path>
            </a:pathLst>
          </a:custGeom>
          <a:ln w="10159">
            <a:solidFill>
              <a:srgbClr val="00C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8509158" y="297179"/>
            <a:ext cx="635000" cy="0"/>
          </a:xfrm>
          <a:custGeom>
            <a:avLst/>
            <a:gdLst/>
            <a:ahLst/>
            <a:cxnLst/>
            <a:rect l="l" t="t" r="r" b="b"/>
            <a:pathLst>
              <a:path w="635000">
                <a:moveTo>
                  <a:pt x="0" y="0"/>
                </a:moveTo>
                <a:lnTo>
                  <a:pt x="634841" y="0"/>
                </a:lnTo>
              </a:path>
            </a:pathLst>
          </a:custGeom>
          <a:ln w="10159">
            <a:solidFill>
              <a:srgbClr val="00CA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0" y="306704"/>
            <a:ext cx="5146675" cy="0"/>
          </a:xfrm>
          <a:custGeom>
            <a:avLst/>
            <a:gdLst/>
            <a:ahLst/>
            <a:cxnLst/>
            <a:rect l="l" t="t" r="r" b="b"/>
            <a:pathLst>
              <a:path w="5146675">
                <a:moveTo>
                  <a:pt x="0" y="0"/>
                </a:moveTo>
                <a:lnTo>
                  <a:pt x="5146477" y="0"/>
                </a:lnTo>
              </a:path>
            </a:pathLst>
          </a:custGeom>
          <a:ln w="8890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8491855" y="307340"/>
            <a:ext cx="652145" cy="0"/>
          </a:xfrm>
          <a:custGeom>
            <a:avLst/>
            <a:gdLst/>
            <a:ahLst/>
            <a:cxnLst/>
            <a:rect l="l" t="t" r="r" b="b"/>
            <a:pathLst>
              <a:path w="652145">
                <a:moveTo>
                  <a:pt x="0" y="0"/>
                </a:moveTo>
                <a:lnTo>
                  <a:pt x="652145" y="0"/>
                </a:lnTo>
              </a:path>
            </a:pathLst>
          </a:custGeom>
          <a:ln w="7620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8507174" y="302895"/>
            <a:ext cx="636905" cy="0"/>
          </a:xfrm>
          <a:custGeom>
            <a:avLst/>
            <a:gdLst/>
            <a:ahLst/>
            <a:cxnLst/>
            <a:rect l="l" t="t" r="r" b="b"/>
            <a:pathLst>
              <a:path w="636904">
                <a:moveTo>
                  <a:pt x="0" y="0"/>
                </a:moveTo>
                <a:lnTo>
                  <a:pt x="636825" y="0"/>
                </a:lnTo>
              </a:path>
            </a:pathLst>
          </a:custGeom>
          <a:ln w="3175">
            <a:solidFill>
              <a:srgbClr val="00C9E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0" y="316229"/>
            <a:ext cx="2352040" cy="0"/>
          </a:xfrm>
          <a:custGeom>
            <a:avLst/>
            <a:gdLst/>
            <a:ahLst/>
            <a:cxnLst/>
            <a:rect l="l" t="t" r="r" b="b"/>
            <a:pathLst>
              <a:path w="2352040">
                <a:moveTo>
                  <a:pt x="0" y="0"/>
                </a:moveTo>
                <a:lnTo>
                  <a:pt x="2352040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2824479" y="316229"/>
            <a:ext cx="2363470" cy="0"/>
          </a:xfrm>
          <a:custGeom>
            <a:avLst/>
            <a:gdLst/>
            <a:ahLst/>
            <a:cxnLst/>
            <a:rect l="l" t="t" r="r" b="b"/>
            <a:pathLst>
              <a:path w="2363470">
                <a:moveTo>
                  <a:pt x="0" y="0"/>
                </a:moveTo>
                <a:lnTo>
                  <a:pt x="2363310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8442959" y="316229"/>
            <a:ext cx="701040" cy="0"/>
          </a:xfrm>
          <a:custGeom>
            <a:avLst/>
            <a:gdLst/>
            <a:ahLst/>
            <a:cxnLst/>
            <a:rect l="l" t="t" r="r" b="b"/>
            <a:pathLst>
              <a:path w="701040">
                <a:moveTo>
                  <a:pt x="0" y="0"/>
                </a:moveTo>
                <a:lnTo>
                  <a:pt x="701039" y="0"/>
                </a:lnTo>
              </a:path>
            </a:pathLst>
          </a:custGeom>
          <a:ln w="10159">
            <a:solidFill>
              <a:srgbClr val="00C8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0" y="325120"/>
            <a:ext cx="2197735" cy="0"/>
          </a:xfrm>
          <a:custGeom>
            <a:avLst/>
            <a:gdLst/>
            <a:ahLst/>
            <a:cxnLst/>
            <a:rect l="l" t="t" r="r" b="b"/>
            <a:pathLst>
              <a:path w="2197735">
                <a:moveTo>
                  <a:pt x="0" y="0"/>
                </a:moveTo>
                <a:lnTo>
                  <a:pt x="2197166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2966061" y="325120"/>
            <a:ext cx="2258060" cy="0"/>
          </a:xfrm>
          <a:custGeom>
            <a:avLst/>
            <a:gdLst/>
            <a:ahLst/>
            <a:cxnLst/>
            <a:rect l="l" t="t" r="r" b="b"/>
            <a:pathLst>
              <a:path w="2258060">
                <a:moveTo>
                  <a:pt x="0" y="0"/>
                </a:moveTo>
                <a:lnTo>
                  <a:pt x="2257877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8411844" y="325120"/>
            <a:ext cx="732155" cy="0"/>
          </a:xfrm>
          <a:custGeom>
            <a:avLst/>
            <a:gdLst/>
            <a:ahLst/>
            <a:cxnLst/>
            <a:rect l="l" t="t" r="r" b="b"/>
            <a:pathLst>
              <a:path w="732154">
                <a:moveTo>
                  <a:pt x="0" y="0"/>
                </a:moveTo>
                <a:lnTo>
                  <a:pt x="732154" y="0"/>
                </a:lnTo>
              </a:path>
            </a:pathLst>
          </a:custGeom>
          <a:ln w="10159">
            <a:solidFill>
              <a:srgbClr val="00C7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0" y="337184"/>
            <a:ext cx="1918970" cy="0"/>
          </a:xfrm>
          <a:custGeom>
            <a:avLst/>
            <a:gdLst/>
            <a:ahLst/>
            <a:cxnLst/>
            <a:rect l="l" t="t" r="r" b="b"/>
            <a:pathLst>
              <a:path w="1918970">
                <a:moveTo>
                  <a:pt x="0" y="0"/>
                </a:moveTo>
                <a:lnTo>
                  <a:pt x="1918638" y="0"/>
                </a:lnTo>
              </a:path>
            </a:pathLst>
          </a:custGeom>
          <a:ln w="3809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0" y="332104"/>
            <a:ext cx="1987550" cy="0"/>
          </a:xfrm>
          <a:custGeom>
            <a:avLst/>
            <a:gdLst/>
            <a:ahLst/>
            <a:cxnLst/>
            <a:rect l="l" t="t" r="r" b="b"/>
            <a:pathLst>
              <a:path w="1987550">
                <a:moveTo>
                  <a:pt x="0" y="0"/>
                </a:moveTo>
                <a:lnTo>
                  <a:pt x="1986981" y="0"/>
                </a:lnTo>
              </a:path>
            </a:pathLst>
          </a:custGeom>
          <a:ln w="635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3107642" y="334009"/>
            <a:ext cx="2152650" cy="0"/>
          </a:xfrm>
          <a:custGeom>
            <a:avLst/>
            <a:gdLst/>
            <a:ahLst/>
            <a:cxnLst/>
            <a:rect l="l" t="t" r="r" b="b"/>
            <a:pathLst>
              <a:path w="2152650">
                <a:moveTo>
                  <a:pt x="0" y="0"/>
                </a:moveTo>
                <a:lnTo>
                  <a:pt x="2152444" y="0"/>
                </a:lnTo>
              </a:path>
            </a:pathLst>
          </a:custGeom>
          <a:ln w="1016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91"/>
          <p:cNvSpPr/>
          <p:nvPr/>
        </p:nvSpPr>
        <p:spPr>
          <a:xfrm>
            <a:off x="8391842" y="33591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90">
                <a:moveTo>
                  <a:pt x="0" y="0"/>
                </a:moveTo>
                <a:lnTo>
                  <a:pt x="744923" y="0"/>
                </a:lnTo>
              </a:path>
            </a:pathLst>
          </a:custGeom>
          <a:ln w="6350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92"/>
          <p:cNvSpPr/>
          <p:nvPr/>
        </p:nvSpPr>
        <p:spPr>
          <a:xfrm>
            <a:off x="8409622" y="330834"/>
            <a:ext cx="734695" cy="0"/>
          </a:xfrm>
          <a:custGeom>
            <a:avLst/>
            <a:gdLst/>
            <a:ahLst/>
            <a:cxnLst/>
            <a:rect l="l" t="t" r="r" b="b"/>
            <a:pathLst>
              <a:path w="734695">
                <a:moveTo>
                  <a:pt x="0" y="0"/>
                </a:moveTo>
                <a:lnTo>
                  <a:pt x="734377" y="0"/>
                </a:lnTo>
              </a:path>
            </a:pathLst>
          </a:custGeom>
          <a:ln w="3809">
            <a:solidFill>
              <a:srgbClr val="00C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93"/>
          <p:cNvSpPr/>
          <p:nvPr/>
        </p:nvSpPr>
        <p:spPr>
          <a:xfrm>
            <a:off x="0" y="339090"/>
            <a:ext cx="9128125" cy="8890"/>
          </a:xfrm>
          <a:custGeom>
            <a:avLst/>
            <a:gdLst/>
            <a:ahLst/>
            <a:cxnLst/>
            <a:rect l="l" t="t" r="r" b="b"/>
            <a:pathLst>
              <a:path w="9128125" h="8889">
                <a:moveTo>
                  <a:pt x="1905606" y="0"/>
                </a:moveTo>
                <a:lnTo>
                  <a:pt x="0" y="0"/>
                </a:lnTo>
                <a:lnTo>
                  <a:pt x="0" y="8889"/>
                </a:lnTo>
                <a:lnTo>
                  <a:pt x="1844790" y="8889"/>
                </a:lnTo>
                <a:lnTo>
                  <a:pt x="1905606" y="0"/>
                </a:lnTo>
                <a:close/>
              </a:path>
              <a:path w="9128125" h="8889">
                <a:moveTo>
                  <a:pt x="5260087" y="0"/>
                </a:moveTo>
                <a:lnTo>
                  <a:pt x="3269450" y="0"/>
                </a:lnTo>
                <a:lnTo>
                  <a:pt x="3370579" y="6350"/>
                </a:lnTo>
                <a:lnTo>
                  <a:pt x="3393006" y="8889"/>
                </a:lnTo>
                <a:lnTo>
                  <a:pt x="5300834" y="8889"/>
                </a:lnTo>
                <a:lnTo>
                  <a:pt x="5275580" y="3809"/>
                </a:lnTo>
                <a:lnTo>
                  <a:pt x="5260087" y="0"/>
                </a:lnTo>
                <a:close/>
              </a:path>
              <a:path w="9128125" h="8889">
                <a:moveTo>
                  <a:pt x="9127807" y="0"/>
                </a:moveTo>
                <a:lnTo>
                  <a:pt x="8380729" y="0"/>
                </a:lnTo>
                <a:lnTo>
                  <a:pt x="8349615" y="8889"/>
                </a:lnTo>
                <a:lnTo>
                  <a:pt x="9102725" y="8889"/>
                </a:lnTo>
                <a:lnTo>
                  <a:pt x="9127807" y="0"/>
                </a:lnTo>
                <a:close/>
              </a:path>
            </a:pathLst>
          </a:custGeom>
          <a:solidFill>
            <a:srgbClr val="00C5DF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94"/>
          <p:cNvSpPr/>
          <p:nvPr/>
        </p:nvSpPr>
        <p:spPr>
          <a:xfrm>
            <a:off x="0" y="352425"/>
            <a:ext cx="1845310" cy="0"/>
          </a:xfrm>
          <a:custGeom>
            <a:avLst/>
            <a:gdLst/>
            <a:ahLst/>
            <a:cxnLst/>
            <a:rect l="l" t="t" r="r" b="b"/>
            <a:pathLst>
              <a:path w="1845310">
                <a:moveTo>
                  <a:pt x="0" y="0"/>
                </a:moveTo>
                <a:lnTo>
                  <a:pt x="1844790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95"/>
          <p:cNvSpPr/>
          <p:nvPr/>
        </p:nvSpPr>
        <p:spPr>
          <a:xfrm>
            <a:off x="3393006" y="352425"/>
            <a:ext cx="1952625" cy="0"/>
          </a:xfrm>
          <a:custGeom>
            <a:avLst/>
            <a:gdLst/>
            <a:ahLst/>
            <a:cxnLst/>
            <a:rect l="l" t="t" r="r" b="b"/>
            <a:pathLst>
              <a:path w="1952625">
                <a:moveTo>
                  <a:pt x="0" y="0"/>
                </a:moveTo>
                <a:lnTo>
                  <a:pt x="1952023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96"/>
          <p:cNvSpPr/>
          <p:nvPr/>
        </p:nvSpPr>
        <p:spPr>
          <a:xfrm>
            <a:off x="8318500" y="352425"/>
            <a:ext cx="784225" cy="0"/>
          </a:xfrm>
          <a:custGeom>
            <a:avLst/>
            <a:gdLst/>
            <a:ahLst/>
            <a:cxnLst/>
            <a:rect l="l" t="t" r="r" b="b"/>
            <a:pathLst>
              <a:path w="784225">
                <a:moveTo>
                  <a:pt x="0" y="0"/>
                </a:moveTo>
                <a:lnTo>
                  <a:pt x="784225" y="0"/>
                </a:lnTo>
              </a:path>
            </a:pathLst>
          </a:custGeom>
          <a:ln w="8890">
            <a:solidFill>
              <a:srgbClr val="00C4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97"/>
          <p:cNvSpPr/>
          <p:nvPr/>
        </p:nvSpPr>
        <p:spPr>
          <a:xfrm>
            <a:off x="0" y="361950"/>
            <a:ext cx="1784350" cy="0"/>
          </a:xfrm>
          <a:custGeom>
            <a:avLst/>
            <a:gdLst/>
            <a:ahLst/>
            <a:cxnLst/>
            <a:rect l="l" t="t" r="r" b="b"/>
            <a:pathLst>
              <a:path w="1784350">
                <a:moveTo>
                  <a:pt x="0" y="0"/>
                </a:moveTo>
                <a:lnTo>
                  <a:pt x="1783974" y="0"/>
                </a:lnTo>
              </a:path>
            </a:pathLst>
          </a:custGeom>
          <a:ln w="1015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98"/>
          <p:cNvSpPr/>
          <p:nvPr/>
        </p:nvSpPr>
        <p:spPr>
          <a:xfrm>
            <a:off x="3471501" y="361950"/>
            <a:ext cx="1924050" cy="0"/>
          </a:xfrm>
          <a:custGeom>
            <a:avLst/>
            <a:gdLst/>
            <a:ahLst/>
            <a:cxnLst/>
            <a:rect l="l" t="t" r="r" b="b"/>
            <a:pathLst>
              <a:path w="1924050">
                <a:moveTo>
                  <a:pt x="0" y="0"/>
                </a:moveTo>
                <a:lnTo>
                  <a:pt x="1924039" y="0"/>
                </a:lnTo>
              </a:path>
            </a:pathLst>
          </a:custGeom>
          <a:ln w="1015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99"/>
          <p:cNvSpPr/>
          <p:nvPr/>
        </p:nvSpPr>
        <p:spPr>
          <a:xfrm>
            <a:off x="8285162" y="366395"/>
            <a:ext cx="765810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238" y="0"/>
                </a:lnTo>
              </a:path>
            </a:pathLst>
          </a:custGeom>
          <a:ln w="3175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100"/>
          <p:cNvSpPr/>
          <p:nvPr/>
        </p:nvSpPr>
        <p:spPr>
          <a:xfrm>
            <a:off x="8302942" y="361315"/>
            <a:ext cx="762635" cy="0"/>
          </a:xfrm>
          <a:custGeom>
            <a:avLst/>
            <a:gdLst/>
            <a:ahLst/>
            <a:cxnLst/>
            <a:rect l="l" t="t" r="r" b="b"/>
            <a:pathLst>
              <a:path w="762634">
                <a:moveTo>
                  <a:pt x="0" y="0"/>
                </a:moveTo>
                <a:lnTo>
                  <a:pt x="762158" y="0"/>
                </a:lnTo>
              </a:path>
            </a:pathLst>
          </a:custGeom>
          <a:ln w="8889">
            <a:solidFill>
              <a:srgbClr val="00C3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101"/>
          <p:cNvSpPr/>
          <p:nvPr/>
        </p:nvSpPr>
        <p:spPr>
          <a:xfrm>
            <a:off x="0" y="370840"/>
            <a:ext cx="1723389" cy="0"/>
          </a:xfrm>
          <a:custGeom>
            <a:avLst/>
            <a:gdLst/>
            <a:ahLst/>
            <a:cxnLst/>
            <a:rect l="l" t="t" r="r" b="b"/>
            <a:pathLst>
              <a:path w="1723389">
                <a:moveTo>
                  <a:pt x="0" y="0"/>
                </a:moveTo>
                <a:lnTo>
                  <a:pt x="1723159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102"/>
          <p:cNvSpPr/>
          <p:nvPr/>
        </p:nvSpPr>
        <p:spPr>
          <a:xfrm>
            <a:off x="3549995" y="370840"/>
            <a:ext cx="1889760" cy="0"/>
          </a:xfrm>
          <a:custGeom>
            <a:avLst/>
            <a:gdLst/>
            <a:ahLst/>
            <a:cxnLst/>
            <a:rect l="l" t="t" r="r" b="b"/>
            <a:pathLst>
              <a:path w="1889760">
                <a:moveTo>
                  <a:pt x="0" y="0"/>
                </a:moveTo>
                <a:lnTo>
                  <a:pt x="1889741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103"/>
          <p:cNvSpPr/>
          <p:nvPr/>
        </p:nvSpPr>
        <p:spPr>
          <a:xfrm>
            <a:off x="8251825" y="370840"/>
            <a:ext cx="800735" cy="0"/>
          </a:xfrm>
          <a:custGeom>
            <a:avLst/>
            <a:gdLst/>
            <a:ahLst/>
            <a:cxnLst/>
            <a:rect l="l" t="t" r="r" b="b"/>
            <a:pathLst>
              <a:path w="800734">
                <a:moveTo>
                  <a:pt x="0" y="0"/>
                </a:moveTo>
                <a:lnTo>
                  <a:pt x="800735" y="0"/>
                </a:lnTo>
              </a:path>
            </a:pathLst>
          </a:custGeom>
          <a:ln w="10160">
            <a:solidFill>
              <a:srgbClr val="00C2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104"/>
          <p:cNvSpPr/>
          <p:nvPr/>
        </p:nvSpPr>
        <p:spPr>
          <a:xfrm>
            <a:off x="0" y="379729"/>
            <a:ext cx="1662430" cy="0"/>
          </a:xfrm>
          <a:custGeom>
            <a:avLst/>
            <a:gdLst/>
            <a:ahLst/>
            <a:cxnLst/>
            <a:rect l="l" t="t" r="r" b="b"/>
            <a:pathLst>
              <a:path w="1662430">
                <a:moveTo>
                  <a:pt x="0" y="0"/>
                </a:moveTo>
                <a:lnTo>
                  <a:pt x="1662343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105"/>
          <p:cNvSpPr/>
          <p:nvPr/>
        </p:nvSpPr>
        <p:spPr>
          <a:xfrm>
            <a:off x="3628489" y="379729"/>
            <a:ext cx="1855470" cy="0"/>
          </a:xfrm>
          <a:custGeom>
            <a:avLst/>
            <a:gdLst/>
            <a:ahLst/>
            <a:cxnLst/>
            <a:rect l="l" t="t" r="r" b="b"/>
            <a:pathLst>
              <a:path w="1855470">
                <a:moveTo>
                  <a:pt x="0" y="0"/>
                </a:moveTo>
                <a:lnTo>
                  <a:pt x="1855443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106"/>
          <p:cNvSpPr/>
          <p:nvPr/>
        </p:nvSpPr>
        <p:spPr>
          <a:xfrm>
            <a:off x="8220709" y="379729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24" y="0"/>
                </a:lnTo>
              </a:path>
            </a:pathLst>
          </a:custGeom>
          <a:ln w="10160">
            <a:solidFill>
              <a:srgbClr val="00C1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107"/>
          <p:cNvSpPr/>
          <p:nvPr/>
        </p:nvSpPr>
        <p:spPr>
          <a:xfrm>
            <a:off x="0" y="392429"/>
            <a:ext cx="1544320" cy="0"/>
          </a:xfrm>
          <a:custGeom>
            <a:avLst/>
            <a:gdLst/>
            <a:ahLst/>
            <a:cxnLst/>
            <a:rect l="l" t="t" r="r" b="b"/>
            <a:pathLst>
              <a:path w="1544320">
                <a:moveTo>
                  <a:pt x="0" y="0"/>
                </a:moveTo>
                <a:lnTo>
                  <a:pt x="1543982" y="0"/>
                </a:lnTo>
              </a:path>
            </a:pathLst>
          </a:custGeom>
          <a:ln w="3175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108"/>
          <p:cNvSpPr/>
          <p:nvPr/>
        </p:nvSpPr>
        <p:spPr>
          <a:xfrm>
            <a:off x="0" y="387984"/>
            <a:ext cx="1571625" cy="0"/>
          </a:xfrm>
          <a:custGeom>
            <a:avLst/>
            <a:gdLst/>
            <a:ahLst/>
            <a:cxnLst/>
            <a:rect l="l" t="t" r="r" b="b"/>
            <a:pathLst>
              <a:path w="1571625">
                <a:moveTo>
                  <a:pt x="0" y="0"/>
                </a:moveTo>
                <a:lnTo>
                  <a:pt x="1571119" y="0"/>
                </a:lnTo>
              </a:path>
            </a:pathLst>
          </a:custGeom>
          <a:ln w="6350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109"/>
          <p:cNvSpPr/>
          <p:nvPr/>
        </p:nvSpPr>
        <p:spPr>
          <a:xfrm>
            <a:off x="3718197" y="389254"/>
            <a:ext cx="1810385" cy="0"/>
          </a:xfrm>
          <a:custGeom>
            <a:avLst/>
            <a:gdLst/>
            <a:ahLst/>
            <a:cxnLst/>
            <a:rect l="l" t="t" r="r" b="b"/>
            <a:pathLst>
              <a:path w="1810385">
                <a:moveTo>
                  <a:pt x="0" y="0"/>
                </a:moveTo>
                <a:lnTo>
                  <a:pt x="1809931" y="0"/>
                </a:lnTo>
              </a:path>
            </a:pathLst>
          </a:custGeom>
          <a:ln w="8889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10"/>
          <p:cNvSpPr/>
          <p:nvPr/>
        </p:nvSpPr>
        <p:spPr>
          <a:xfrm>
            <a:off x="8182966" y="389254"/>
            <a:ext cx="805180" cy="0"/>
          </a:xfrm>
          <a:custGeom>
            <a:avLst/>
            <a:gdLst/>
            <a:ahLst/>
            <a:cxnLst/>
            <a:rect l="l" t="t" r="r" b="b"/>
            <a:pathLst>
              <a:path w="805179">
                <a:moveTo>
                  <a:pt x="0" y="0"/>
                </a:moveTo>
                <a:lnTo>
                  <a:pt x="804823" y="0"/>
                </a:lnTo>
              </a:path>
            </a:pathLst>
          </a:custGeom>
          <a:ln w="8889">
            <a:solidFill>
              <a:srgbClr val="00C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k object 111"/>
          <p:cNvSpPr/>
          <p:nvPr/>
        </p:nvSpPr>
        <p:spPr>
          <a:xfrm>
            <a:off x="0" y="398145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5">
                <a:moveTo>
                  <a:pt x="0" y="0"/>
                </a:moveTo>
                <a:lnTo>
                  <a:pt x="1538565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k object 112"/>
          <p:cNvSpPr/>
          <p:nvPr/>
        </p:nvSpPr>
        <p:spPr>
          <a:xfrm>
            <a:off x="3796691" y="398145"/>
            <a:ext cx="1776095" cy="0"/>
          </a:xfrm>
          <a:custGeom>
            <a:avLst/>
            <a:gdLst/>
            <a:ahLst/>
            <a:cxnLst/>
            <a:rect l="l" t="t" r="r" b="b"/>
            <a:pathLst>
              <a:path w="1776095">
                <a:moveTo>
                  <a:pt x="0" y="0"/>
                </a:moveTo>
                <a:lnTo>
                  <a:pt x="1775633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k object 113"/>
          <p:cNvSpPr/>
          <p:nvPr/>
        </p:nvSpPr>
        <p:spPr>
          <a:xfrm>
            <a:off x="8145222" y="398145"/>
            <a:ext cx="812800" cy="0"/>
          </a:xfrm>
          <a:custGeom>
            <a:avLst/>
            <a:gdLst/>
            <a:ahLst/>
            <a:cxnLst/>
            <a:rect l="l" t="t" r="r" b="b"/>
            <a:pathLst>
              <a:path w="812800">
                <a:moveTo>
                  <a:pt x="0" y="0"/>
                </a:moveTo>
                <a:lnTo>
                  <a:pt x="812341" y="0"/>
                </a:lnTo>
              </a:path>
            </a:pathLst>
          </a:custGeom>
          <a:ln w="8889">
            <a:solidFill>
              <a:srgbClr val="00BF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k object 114"/>
          <p:cNvSpPr/>
          <p:nvPr/>
        </p:nvSpPr>
        <p:spPr>
          <a:xfrm>
            <a:off x="0" y="407669"/>
            <a:ext cx="1501140" cy="0"/>
          </a:xfrm>
          <a:custGeom>
            <a:avLst/>
            <a:gdLst/>
            <a:ahLst/>
            <a:cxnLst/>
            <a:rect l="l" t="t" r="r" b="b"/>
            <a:pathLst>
              <a:path w="1501140">
                <a:moveTo>
                  <a:pt x="0" y="0"/>
                </a:moveTo>
                <a:lnTo>
                  <a:pt x="1500643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k object 115"/>
          <p:cNvSpPr/>
          <p:nvPr/>
        </p:nvSpPr>
        <p:spPr>
          <a:xfrm>
            <a:off x="3875185" y="407669"/>
            <a:ext cx="1748155" cy="0"/>
          </a:xfrm>
          <a:custGeom>
            <a:avLst/>
            <a:gdLst/>
            <a:ahLst/>
            <a:cxnLst/>
            <a:rect l="l" t="t" r="r" b="b"/>
            <a:pathLst>
              <a:path w="1748154">
                <a:moveTo>
                  <a:pt x="0" y="0"/>
                </a:moveTo>
                <a:lnTo>
                  <a:pt x="1747648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k object 116"/>
          <p:cNvSpPr/>
          <p:nvPr/>
        </p:nvSpPr>
        <p:spPr>
          <a:xfrm>
            <a:off x="8102087" y="407669"/>
            <a:ext cx="825500" cy="0"/>
          </a:xfrm>
          <a:custGeom>
            <a:avLst/>
            <a:gdLst/>
            <a:ahLst/>
            <a:cxnLst/>
            <a:rect l="l" t="t" r="r" b="b"/>
            <a:pathLst>
              <a:path w="825500">
                <a:moveTo>
                  <a:pt x="0" y="0"/>
                </a:moveTo>
                <a:lnTo>
                  <a:pt x="825250" y="0"/>
                </a:lnTo>
              </a:path>
            </a:pathLst>
          </a:custGeom>
          <a:ln w="10160">
            <a:solidFill>
              <a:srgbClr val="00BE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k object 117"/>
          <p:cNvSpPr/>
          <p:nvPr/>
        </p:nvSpPr>
        <p:spPr>
          <a:xfrm>
            <a:off x="0" y="416559"/>
            <a:ext cx="1463040" cy="0"/>
          </a:xfrm>
          <a:custGeom>
            <a:avLst/>
            <a:gdLst/>
            <a:ahLst/>
            <a:cxnLst/>
            <a:rect l="l" t="t" r="r" b="b"/>
            <a:pathLst>
              <a:path w="1463040">
                <a:moveTo>
                  <a:pt x="0" y="0"/>
                </a:moveTo>
                <a:lnTo>
                  <a:pt x="1462722" y="0"/>
                </a:lnTo>
              </a:path>
            </a:pathLst>
          </a:custGeom>
          <a:ln w="1016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k object 118"/>
          <p:cNvSpPr/>
          <p:nvPr/>
        </p:nvSpPr>
        <p:spPr>
          <a:xfrm>
            <a:off x="3953679" y="416559"/>
            <a:ext cx="1713864" cy="0"/>
          </a:xfrm>
          <a:custGeom>
            <a:avLst/>
            <a:gdLst/>
            <a:ahLst/>
            <a:cxnLst/>
            <a:rect l="l" t="t" r="r" b="b"/>
            <a:pathLst>
              <a:path w="1713864">
                <a:moveTo>
                  <a:pt x="0" y="0"/>
                </a:moveTo>
                <a:lnTo>
                  <a:pt x="1713350" y="0"/>
                </a:lnTo>
              </a:path>
            </a:pathLst>
          </a:custGeom>
          <a:ln w="1016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k object 119"/>
          <p:cNvSpPr/>
          <p:nvPr/>
        </p:nvSpPr>
        <p:spPr>
          <a:xfrm>
            <a:off x="8075128" y="419100"/>
            <a:ext cx="794385" cy="0"/>
          </a:xfrm>
          <a:custGeom>
            <a:avLst/>
            <a:gdLst/>
            <a:ahLst/>
            <a:cxnLst/>
            <a:rect l="l" t="t" r="r" b="b"/>
            <a:pathLst>
              <a:path w="794384">
                <a:moveTo>
                  <a:pt x="0" y="0"/>
                </a:moveTo>
                <a:lnTo>
                  <a:pt x="794386" y="0"/>
                </a:lnTo>
              </a:path>
            </a:pathLst>
          </a:custGeom>
          <a:ln w="5080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k object 120"/>
          <p:cNvSpPr/>
          <p:nvPr/>
        </p:nvSpPr>
        <p:spPr>
          <a:xfrm>
            <a:off x="8096695" y="414019"/>
            <a:ext cx="791845" cy="0"/>
          </a:xfrm>
          <a:custGeom>
            <a:avLst/>
            <a:gdLst/>
            <a:ahLst/>
            <a:cxnLst/>
            <a:rect l="l" t="t" r="r" b="b"/>
            <a:pathLst>
              <a:path w="791845">
                <a:moveTo>
                  <a:pt x="0" y="0"/>
                </a:moveTo>
                <a:lnTo>
                  <a:pt x="791780" y="0"/>
                </a:lnTo>
              </a:path>
            </a:pathLst>
          </a:custGeom>
          <a:ln w="5079">
            <a:solidFill>
              <a:srgbClr val="00BD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k object 121"/>
          <p:cNvSpPr/>
          <p:nvPr/>
        </p:nvSpPr>
        <p:spPr>
          <a:xfrm>
            <a:off x="0" y="425450"/>
            <a:ext cx="1424940" cy="0"/>
          </a:xfrm>
          <a:custGeom>
            <a:avLst/>
            <a:gdLst/>
            <a:ahLst/>
            <a:cxnLst/>
            <a:rect l="l" t="t" r="r" b="b"/>
            <a:pathLst>
              <a:path w="1424940">
                <a:moveTo>
                  <a:pt x="0" y="0"/>
                </a:moveTo>
                <a:lnTo>
                  <a:pt x="1424801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k object 122"/>
          <p:cNvSpPr/>
          <p:nvPr/>
        </p:nvSpPr>
        <p:spPr>
          <a:xfrm>
            <a:off x="4032174" y="425450"/>
            <a:ext cx="1679575" cy="0"/>
          </a:xfrm>
          <a:custGeom>
            <a:avLst/>
            <a:gdLst/>
            <a:ahLst/>
            <a:cxnLst/>
            <a:rect l="l" t="t" r="r" b="b"/>
            <a:pathLst>
              <a:path w="1679575">
                <a:moveTo>
                  <a:pt x="0" y="0"/>
                </a:moveTo>
                <a:lnTo>
                  <a:pt x="1679052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k object 123"/>
          <p:cNvSpPr/>
          <p:nvPr/>
        </p:nvSpPr>
        <p:spPr>
          <a:xfrm>
            <a:off x="8026600" y="425450"/>
            <a:ext cx="838200" cy="0"/>
          </a:xfrm>
          <a:custGeom>
            <a:avLst/>
            <a:gdLst/>
            <a:ahLst/>
            <a:cxnLst/>
            <a:rect l="l" t="t" r="r" b="b"/>
            <a:pathLst>
              <a:path w="838200">
                <a:moveTo>
                  <a:pt x="0" y="0"/>
                </a:moveTo>
                <a:lnTo>
                  <a:pt x="837750" y="0"/>
                </a:lnTo>
              </a:path>
            </a:pathLst>
          </a:custGeom>
          <a:ln w="10159">
            <a:solidFill>
              <a:srgbClr val="00BC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k object 124"/>
          <p:cNvSpPr/>
          <p:nvPr/>
        </p:nvSpPr>
        <p:spPr>
          <a:xfrm>
            <a:off x="0" y="434975"/>
            <a:ext cx="1381760" cy="0"/>
          </a:xfrm>
          <a:custGeom>
            <a:avLst/>
            <a:gdLst/>
            <a:ahLst/>
            <a:cxnLst/>
            <a:rect l="l" t="t" r="r" b="b"/>
            <a:pathLst>
              <a:path w="1381760">
                <a:moveTo>
                  <a:pt x="0" y="0"/>
                </a:moveTo>
                <a:lnTo>
                  <a:pt x="1381462" y="0"/>
                </a:lnTo>
              </a:path>
            </a:pathLst>
          </a:custGeom>
          <a:ln w="8890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k object 125"/>
          <p:cNvSpPr/>
          <p:nvPr/>
        </p:nvSpPr>
        <p:spPr>
          <a:xfrm>
            <a:off x="4166735" y="435609"/>
            <a:ext cx="1573530" cy="0"/>
          </a:xfrm>
          <a:custGeom>
            <a:avLst/>
            <a:gdLst/>
            <a:ahLst/>
            <a:cxnLst/>
            <a:rect l="l" t="t" r="r" b="b"/>
            <a:pathLst>
              <a:path w="1573529">
                <a:moveTo>
                  <a:pt x="0" y="0"/>
                </a:moveTo>
                <a:lnTo>
                  <a:pt x="1573277" y="0"/>
                </a:lnTo>
              </a:path>
            </a:pathLst>
          </a:custGeom>
          <a:ln w="7619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k object 126"/>
          <p:cNvSpPr/>
          <p:nvPr/>
        </p:nvSpPr>
        <p:spPr>
          <a:xfrm>
            <a:off x="4127488" y="431165"/>
            <a:ext cx="1587500" cy="0"/>
          </a:xfrm>
          <a:custGeom>
            <a:avLst/>
            <a:gdLst/>
            <a:ahLst/>
            <a:cxnLst/>
            <a:rect l="l" t="t" r="r" b="b"/>
            <a:pathLst>
              <a:path w="1587500">
                <a:moveTo>
                  <a:pt x="0" y="0"/>
                </a:moveTo>
                <a:lnTo>
                  <a:pt x="1586894" y="0"/>
                </a:lnTo>
              </a:path>
            </a:pathLst>
          </a:custGeom>
          <a:ln w="3175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k object 127"/>
          <p:cNvSpPr/>
          <p:nvPr/>
        </p:nvSpPr>
        <p:spPr>
          <a:xfrm>
            <a:off x="7988857" y="434975"/>
            <a:ext cx="834390" cy="0"/>
          </a:xfrm>
          <a:custGeom>
            <a:avLst/>
            <a:gdLst/>
            <a:ahLst/>
            <a:cxnLst/>
            <a:rect l="l" t="t" r="r" b="b"/>
            <a:pathLst>
              <a:path w="834390">
                <a:moveTo>
                  <a:pt x="0" y="0"/>
                </a:moveTo>
                <a:lnTo>
                  <a:pt x="834191" y="0"/>
                </a:lnTo>
              </a:path>
            </a:pathLst>
          </a:custGeom>
          <a:ln w="8890">
            <a:solidFill>
              <a:srgbClr val="00BB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k object 128"/>
          <p:cNvSpPr/>
          <p:nvPr/>
        </p:nvSpPr>
        <p:spPr>
          <a:xfrm>
            <a:off x="0" y="444500"/>
            <a:ext cx="1343660" cy="0"/>
          </a:xfrm>
          <a:custGeom>
            <a:avLst/>
            <a:gdLst/>
            <a:ahLst/>
            <a:cxnLst/>
            <a:rect l="l" t="t" r="r" b="b"/>
            <a:pathLst>
              <a:path w="1343660">
                <a:moveTo>
                  <a:pt x="0" y="0"/>
                </a:moveTo>
                <a:lnTo>
                  <a:pt x="1343540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k object 129"/>
          <p:cNvSpPr/>
          <p:nvPr/>
        </p:nvSpPr>
        <p:spPr>
          <a:xfrm>
            <a:off x="4200375" y="444500"/>
            <a:ext cx="1622425" cy="0"/>
          </a:xfrm>
          <a:custGeom>
            <a:avLst/>
            <a:gdLst/>
            <a:ahLst/>
            <a:cxnLst/>
            <a:rect l="l" t="t" r="r" b="b"/>
            <a:pathLst>
              <a:path w="1622425">
                <a:moveTo>
                  <a:pt x="0" y="0"/>
                </a:moveTo>
                <a:lnTo>
                  <a:pt x="1622036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k object 130"/>
          <p:cNvSpPr/>
          <p:nvPr/>
        </p:nvSpPr>
        <p:spPr>
          <a:xfrm>
            <a:off x="7945721" y="444500"/>
            <a:ext cx="841375" cy="0"/>
          </a:xfrm>
          <a:custGeom>
            <a:avLst/>
            <a:gdLst/>
            <a:ahLst/>
            <a:cxnLst/>
            <a:rect l="l" t="t" r="r" b="b"/>
            <a:pathLst>
              <a:path w="841375">
                <a:moveTo>
                  <a:pt x="0" y="0"/>
                </a:moveTo>
                <a:lnTo>
                  <a:pt x="841187" y="0"/>
                </a:lnTo>
              </a:path>
            </a:pathLst>
          </a:custGeom>
          <a:ln w="10159">
            <a:solidFill>
              <a:srgbClr val="00BA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k object 131"/>
          <p:cNvSpPr/>
          <p:nvPr/>
        </p:nvSpPr>
        <p:spPr>
          <a:xfrm>
            <a:off x="0" y="453390"/>
            <a:ext cx="1306195" cy="0"/>
          </a:xfrm>
          <a:custGeom>
            <a:avLst/>
            <a:gdLst/>
            <a:ahLst/>
            <a:cxnLst/>
            <a:rect l="l" t="t" r="r" b="b"/>
            <a:pathLst>
              <a:path w="1306195">
                <a:moveTo>
                  <a:pt x="0" y="0"/>
                </a:moveTo>
                <a:lnTo>
                  <a:pt x="1305619" y="0"/>
                </a:lnTo>
              </a:path>
            </a:pathLst>
          </a:custGeom>
          <a:ln w="1016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k object 132"/>
          <p:cNvSpPr/>
          <p:nvPr/>
        </p:nvSpPr>
        <p:spPr>
          <a:xfrm>
            <a:off x="4278869" y="453390"/>
            <a:ext cx="1596390" cy="0"/>
          </a:xfrm>
          <a:custGeom>
            <a:avLst/>
            <a:gdLst/>
            <a:ahLst/>
            <a:cxnLst/>
            <a:rect l="l" t="t" r="r" b="b"/>
            <a:pathLst>
              <a:path w="1596389">
                <a:moveTo>
                  <a:pt x="0" y="0"/>
                </a:moveTo>
                <a:lnTo>
                  <a:pt x="1595977" y="0"/>
                </a:lnTo>
              </a:path>
            </a:pathLst>
          </a:custGeom>
          <a:ln w="1016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k object 133"/>
          <p:cNvSpPr/>
          <p:nvPr/>
        </p:nvSpPr>
        <p:spPr>
          <a:xfrm>
            <a:off x="7910078" y="457834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969" y="0"/>
                </a:lnTo>
              </a:path>
            </a:pathLst>
          </a:custGeom>
          <a:ln w="3175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k object 134"/>
          <p:cNvSpPr/>
          <p:nvPr/>
        </p:nvSpPr>
        <p:spPr>
          <a:xfrm>
            <a:off x="7932241" y="452755"/>
            <a:ext cx="800735" cy="0"/>
          </a:xfrm>
          <a:custGeom>
            <a:avLst/>
            <a:gdLst/>
            <a:ahLst/>
            <a:cxnLst/>
            <a:rect l="l" t="t" r="r" b="b"/>
            <a:pathLst>
              <a:path w="800734">
                <a:moveTo>
                  <a:pt x="0" y="0"/>
                </a:moveTo>
                <a:lnTo>
                  <a:pt x="800457" y="0"/>
                </a:lnTo>
              </a:path>
            </a:pathLst>
          </a:custGeom>
          <a:ln w="8890">
            <a:solidFill>
              <a:srgbClr val="00B9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k object 135"/>
          <p:cNvSpPr/>
          <p:nvPr/>
        </p:nvSpPr>
        <p:spPr>
          <a:xfrm>
            <a:off x="0" y="462280"/>
            <a:ext cx="1268095" cy="0"/>
          </a:xfrm>
          <a:custGeom>
            <a:avLst/>
            <a:gdLst/>
            <a:ahLst/>
            <a:cxnLst/>
            <a:rect l="l" t="t" r="r" b="b"/>
            <a:pathLst>
              <a:path w="1268095">
                <a:moveTo>
                  <a:pt x="0" y="0"/>
                </a:moveTo>
                <a:lnTo>
                  <a:pt x="1267698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k object 136"/>
          <p:cNvSpPr/>
          <p:nvPr/>
        </p:nvSpPr>
        <p:spPr>
          <a:xfrm>
            <a:off x="4357364" y="462280"/>
            <a:ext cx="1570355" cy="0"/>
          </a:xfrm>
          <a:custGeom>
            <a:avLst/>
            <a:gdLst/>
            <a:ahLst/>
            <a:cxnLst/>
            <a:rect l="l" t="t" r="r" b="b"/>
            <a:pathLst>
              <a:path w="1570354">
                <a:moveTo>
                  <a:pt x="0" y="0"/>
                </a:moveTo>
                <a:lnTo>
                  <a:pt x="1569919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k object 137"/>
          <p:cNvSpPr/>
          <p:nvPr/>
        </p:nvSpPr>
        <p:spPr>
          <a:xfrm>
            <a:off x="7860703" y="462280"/>
            <a:ext cx="854075" cy="0"/>
          </a:xfrm>
          <a:custGeom>
            <a:avLst/>
            <a:gdLst/>
            <a:ahLst/>
            <a:cxnLst/>
            <a:rect l="l" t="t" r="r" b="b"/>
            <a:pathLst>
              <a:path w="854075">
                <a:moveTo>
                  <a:pt x="0" y="0"/>
                </a:moveTo>
                <a:lnTo>
                  <a:pt x="853925" y="0"/>
                </a:lnTo>
              </a:path>
            </a:pathLst>
          </a:custGeom>
          <a:ln w="10160">
            <a:solidFill>
              <a:srgbClr val="00B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k object 138"/>
          <p:cNvSpPr/>
          <p:nvPr/>
        </p:nvSpPr>
        <p:spPr>
          <a:xfrm>
            <a:off x="0" y="474344"/>
            <a:ext cx="1196975" cy="0"/>
          </a:xfrm>
          <a:custGeom>
            <a:avLst/>
            <a:gdLst/>
            <a:ahLst/>
            <a:cxnLst/>
            <a:rect l="l" t="t" r="r" b="b"/>
            <a:pathLst>
              <a:path w="1196975">
                <a:moveTo>
                  <a:pt x="0" y="0"/>
                </a:moveTo>
                <a:lnTo>
                  <a:pt x="1196879" y="0"/>
                </a:lnTo>
              </a:path>
            </a:pathLst>
          </a:custGeom>
          <a:ln w="381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k object 139"/>
          <p:cNvSpPr/>
          <p:nvPr/>
        </p:nvSpPr>
        <p:spPr>
          <a:xfrm>
            <a:off x="0" y="469265"/>
            <a:ext cx="1216660" cy="0"/>
          </a:xfrm>
          <a:custGeom>
            <a:avLst/>
            <a:gdLst/>
            <a:ahLst/>
            <a:cxnLst/>
            <a:rect l="l" t="t" r="r" b="b"/>
            <a:pathLst>
              <a:path w="1216660">
                <a:moveTo>
                  <a:pt x="0" y="0"/>
                </a:moveTo>
                <a:lnTo>
                  <a:pt x="1216233" y="0"/>
                </a:lnTo>
              </a:path>
            </a:pathLst>
          </a:custGeom>
          <a:ln w="635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k object 140"/>
          <p:cNvSpPr/>
          <p:nvPr/>
        </p:nvSpPr>
        <p:spPr>
          <a:xfrm>
            <a:off x="4435858" y="471169"/>
            <a:ext cx="1544320" cy="0"/>
          </a:xfrm>
          <a:custGeom>
            <a:avLst/>
            <a:gdLst/>
            <a:ahLst/>
            <a:cxnLst/>
            <a:rect l="l" t="t" r="r" b="b"/>
            <a:pathLst>
              <a:path w="1544320">
                <a:moveTo>
                  <a:pt x="0" y="0"/>
                </a:moveTo>
                <a:lnTo>
                  <a:pt x="1543861" y="0"/>
                </a:lnTo>
              </a:path>
            </a:pathLst>
          </a:custGeom>
          <a:ln w="10160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k object 141"/>
          <p:cNvSpPr/>
          <p:nvPr/>
        </p:nvSpPr>
        <p:spPr>
          <a:xfrm>
            <a:off x="7817912" y="475615"/>
            <a:ext cx="821690" cy="0"/>
          </a:xfrm>
          <a:custGeom>
            <a:avLst/>
            <a:gdLst/>
            <a:ahLst/>
            <a:cxnLst/>
            <a:rect l="l" t="t" r="r" b="b"/>
            <a:pathLst>
              <a:path w="821690">
                <a:moveTo>
                  <a:pt x="0" y="0"/>
                </a:moveTo>
                <a:lnTo>
                  <a:pt x="821456" y="0"/>
                </a:lnTo>
              </a:path>
            </a:pathLst>
          </a:custGeom>
          <a:ln w="3175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k object 142"/>
          <p:cNvSpPr/>
          <p:nvPr/>
        </p:nvSpPr>
        <p:spPr>
          <a:xfrm>
            <a:off x="7844246" y="470534"/>
            <a:ext cx="816610" cy="0"/>
          </a:xfrm>
          <a:custGeom>
            <a:avLst/>
            <a:gdLst/>
            <a:ahLst/>
            <a:cxnLst/>
            <a:rect l="l" t="t" r="r" b="b"/>
            <a:pathLst>
              <a:path w="816609">
                <a:moveTo>
                  <a:pt x="0" y="0"/>
                </a:moveTo>
                <a:lnTo>
                  <a:pt x="816174" y="0"/>
                </a:lnTo>
              </a:path>
            </a:pathLst>
          </a:custGeom>
          <a:ln w="8889">
            <a:solidFill>
              <a:srgbClr val="00B7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k object 143"/>
          <p:cNvSpPr/>
          <p:nvPr/>
        </p:nvSpPr>
        <p:spPr>
          <a:xfrm>
            <a:off x="0" y="480694"/>
            <a:ext cx="1191260" cy="0"/>
          </a:xfrm>
          <a:custGeom>
            <a:avLst/>
            <a:gdLst/>
            <a:ahLst/>
            <a:cxnLst/>
            <a:rect l="l" t="t" r="r" b="b"/>
            <a:pathLst>
              <a:path w="1191260">
                <a:moveTo>
                  <a:pt x="0" y="0"/>
                </a:moveTo>
                <a:lnTo>
                  <a:pt x="1191069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k object 144"/>
          <p:cNvSpPr/>
          <p:nvPr/>
        </p:nvSpPr>
        <p:spPr>
          <a:xfrm>
            <a:off x="4525566" y="480694"/>
            <a:ext cx="1506855" cy="0"/>
          </a:xfrm>
          <a:custGeom>
            <a:avLst/>
            <a:gdLst/>
            <a:ahLst/>
            <a:cxnLst/>
            <a:rect l="l" t="t" r="r" b="b"/>
            <a:pathLst>
              <a:path w="1506854">
                <a:moveTo>
                  <a:pt x="0" y="0"/>
                </a:moveTo>
                <a:lnTo>
                  <a:pt x="1506589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k object 145"/>
          <p:cNvSpPr/>
          <p:nvPr/>
        </p:nvSpPr>
        <p:spPr>
          <a:xfrm>
            <a:off x="7768538" y="480694"/>
            <a:ext cx="868044" cy="0"/>
          </a:xfrm>
          <a:custGeom>
            <a:avLst/>
            <a:gdLst/>
            <a:ahLst/>
            <a:cxnLst/>
            <a:rect l="l" t="t" r="r" b="b"/>
            <a:pathLst>
              <a:path w="868045">
                <a:moveTo>
                  <a:pt x="0" y="0"/>
                </a:moveTo>
                <a:lnTo>
                  <a:pt x="867850" y="0"/>
                </a:lnTo>
              </a:path>
            </a:pathLst>
          </a:custGeom>
          <a:ln w="8889">
            <a:solidFill>
              <a:srgbClr val="00B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k object 146"/>
          <p:cNvSpPr/>
          <p:nvPr/>
        </p:nvSpPr>
        <p:spPr>
          <a:xfrm>
            <a:off x="0" y="490219"/>
            <a:ext cx="1163955" cy="0"/>
          </a:xfrm>
          <a:custGeom>
            <a:avLst/>
            <a:gdLst/>
            <a:ahLst/>
            <a:cxnLst/>
            <a:rect l="l" t="t" r="r" b="b"/>
            <a:pathLst>
              <a:path w="1163955">
                <a:moveTo>
                  <a:pt x="0" y="0"/>
                </a:moveTo>
                <a:lnTo>
                  <a:pt x="1163955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k object 147"/>
          <p:cNvSpPr/>
          <p:nvPr/>
        </p:nvSpPr>
        <p:spPr>
          <a:xfrm>
            <a:off x="4604060" y="490219"/>
            <a:ext cx="1488440" cy="0"/>
          </a:xfrm>
          <a:custGeom>
            <a:avLst/>
            <a:gdLst/>
            <a:ahLst/>
            <a:cxnLst/>
            <a:rect l="l" t="t" r="r" b="b"/>
            <a:pathLst>
              <a:path w="1488439">
                <a:moveTo>
                  <a:pt x="0" y="0"/>
                </a:moveTo>
                <a:lnTo>
                  <a:pt x="1488022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k object 148"/>
          <p:cNvSpPr/>
          <p:nvPr/>
        </p:nvSpPr>
        <p:spPr>
          <a:xfrm>
            <a:off x="7715871" y="490219"/>
            <a:ext cx="878840" cy="0"/>
          </a:xfrm>
          <a:custGeom>
            <a:avLst/>
            <a:gdLst/>
            <a:ahLst/>
            <a:cxnLst/>
            <a:rect l="l" t="t" r="r" b="b"/>
            <a:pathLst>
              <a:path w="878840">
                <a:moveTo>
                  <a:pt x="0" y="0"/>
                </a:moveTo>
                <a:lnTo>
                  <a:pt x="878788" y="0"/>
                </a:lnTo>
              </a:path>
            </a:pathLst>
          </a:custGeom>
          <a:ln w="10160">
            <a:solidFill>
              <a:srgbClr val="00B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k object 149"/>
          <p:cNvSpPr/>
          <p:nvPr/>
        </p:nvSpPr>
        <p:spPr>
          <a:xfrm>
            <a:off x="0" y="499109"/>
            <a:ext cx="1137285" cy="0"/>
          </a:xfrm>
          <a:custGeom>
            <a:avLst/>
            <a:gdLst/>
            <a:ahLst/>
            <a:cxnLst/>
            <a:rect l="l" t="t" r="r" b="b"/>
            <a:pathLst>
              <a:path w="1137285">
                <a:moveTo>
                  <a:pt x="0" y="0"/>
                </a:moveTo>
                <a:lnTo>
                  <a:pt x="1136840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k object 150"/>
          <p:cNvSpPr/>
          <p:nvPr/>
        </p:nvSpPr>
        <p:spPr>
          <a:xfrm>
            <a:off x="4682554" y="499109"/>
            <a:ext cx="1462405" cy="0"/>
          </a:xfrm>
          <a:custGeom>
            <a:avLst/>
            <a:gdLst/>
            <a:ahLst/>
            <a:cxnLst/>
            <a:rect l="l" t="t" r="r" b="b"/>
            <a:pathLst>
              <a:path w="1462404">
                <a:moveTo>
                  <a:pt x="0" y="0"/>
                </a:moveTo>
                <a:lnTo>
                  <a:pt x="1461963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k object 151"/>
          <p:cNvSpPr/>
          <p:nvPr/>
        </p:nvSpPr>
        <p:spPr>
          <a:xfrm>
            <a:off x="7669789" y="499109"/>
            <a:ext cx="883285" cy="0"/>
          </a:xfrm>
          <a:custGeom>
            <a:avLst/>
            <a:gdLst/>
            <a:ahLst/>
            <a:cxnLst/>
            <a:rect l="l" t="t" r="r" b="b"/>
            <a:pathLst>
              <a:path w="883284">
                <a:moveTo>
                  <a:pt x="0" y="0"/>
                </a:moveTo>
                <a:lnTo>
                  <a:pt x="883142" y="0"/>
                </a:lnTo>
              </a:path>
            </a:pathLst>
          </a:custGeom>
          <a:ln w="10160">
            <a:solidFill>
              <a:srgbClr val="00B4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k object 152"/>
          <p:cNvSpPr/>
          <p:nvPr/>
        </p:nvSpPr>
        <p:spPr>
          <a:xfrm>
            <a:off x="0" y="508000"/>
            <a:ext cx="1109980" cy="0"/>
          </a:xfrm>
          <a:custGeom>
            <a:avLst/>
            <a:gdLst/>
            <a:ahLst/>
            <a:cxnLst/>
            <a:rect l="l" t="t" r="r" b="b"/>
            <a:pathLst>
              <a:path w="1109980">
                <a:moveTo>
                  <a:pt x="0" y="0"/>
                </a:moveTo>
                <a:lnTo>
                  <a:pt x="1109725" y="0"/>
                </a:lnTo>
              </a:path>
            </a:pathLst>
          </a:custGeom>
          <a:ln w="10159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k object 153"/>
          <p:cNvSpPr/>
          <p:nvPr/>
        </p:nvSpPr>
        <p:spPr>
          <a:xfrm>
            <a:off x="4822722" y="509905"/>
            <a:ext cx="1363345" cy="0"/>
          </a:xfrm>
          <a:custGeom>
            <a:avLst/>
            <a:gdLst/>
            <a:ahLst/>
            <a:cxnLst/>
            <a:rect l="l" t="t" r="r" b="b"/>
            <a:pathLst>
              <a:path w="1363345">
                <a:moveTo>
                  <a:pt x="0" y="0"/>
                </a:moveTo>
                <a:lnTo>
                  <a:pt x="1363317" y="0"/>
                </a:lnTo>
              </a:path>
            </a:pathLst>
          </a:custGeom>
          <a:ln w="6350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k object 154"/>
          <p:cNvSpPr/>
          <p:nvPr/>
        </p:nvSpPr>
        <p:spPr>
          <a:xfrm>
            <a:off x="4777868" y="504825"/>
            <a:ext cx="1370965" cy="0"/>
          </a:xfrm>
          <a:custGeom>
            <a:avLst/>
            <a:gdLst/>
            <a:ahLst/>
            <a:cxnLst/>
            <a:rect l="l" t="t" r="r" b="b"/>
            <a:pathLst>
              <a:path w="1370964">
                <a:moveTo>
                  <a:pt x="0" y="0"/>
                </a:moveTo>
                <a:lnTo>
                  <a:pt x="1370394" y="0"/>
                </a:lnTo>
              </a:path>
            </a:pathLst>
          </a:custGeom>
          <a:ln w="3810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k object 155"/>
          <p:cNvSpPr/>
          <p:nvPr/>
        </p:nvSpPr>
        <p:spPr>
          <a:xfrm>
            <a:off x="7623705" y="508000"/>
            <a:ext cx="887730" cy="0"/>
          </a:xfrm>
          <a:custGeom>
            <a:avLst/>
            <a:gdLst/>
            <a:ahLst/>
            <a:cxnLst/>
            <a:rect l="l" t="t" r="r" b="b"/>
            <a:pathLst>
              <a:path w="887729">
                <a:moveTo>
                  <a:pt x="0" y="0"/>
                </a:moveTo>
                <a:lnTo>
                  <a:pt x="887496" y="0"/>
                </a:lnTo>
              </a:path>
            </a:pathLst>
          </a:custGeom>
          <a:ln w="10159">
            <a:solidFill>
              <a:srgbClr val="00B3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k object 156"/>
          <p:cNvSpPr/>
          <p:nvPr/>
        </p:nvSpPr>
        <p:spPr>
          <a:xfrm>
            <a:off x="0" y="517525"/>
            <a:ext cx="1078865" cy="0"/>
          </a:xfrm>
          <a:custGeom>
            <a:avLst/>
            <a:gdLst/>
            <a:ahLst/>
            <a:cxnLst/>
            <a:rect l="l" t="t" r="r" b="b"/>
            <a:pathLst>
              <a:path w="1078865">
                <a:moveTo>
                  <a:pt x="0" y="0"/>
                </a:moveTo>
                <a:lnTo>
                  <a:pt x="1078738" y="0"/>
                </a:lnTo>
              </a:path>
            </a:pathLst>
          </a:custGeom>
          <a:ln w="889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k object 157"/>
          <p:cNvSpPr/>
          <p:nvPr/>
        </p:nvSpPr>
        <p:spPr>
          <a:xfrm>
            <a:off x="4850756" y="517525"/>
            <a:ext cx="1436370" cy="0"/>
          </a:xfrm>
          <a:custGeom>
            <a:avLst/>
            <a:gdLst/>
            <a:ahLst/>
            <a:cxnLst/>
            <a:rect l="l" t="t" r="r" b="b"/>
            <a:pathLst>
              <a:path w="1436370">
                <a:moveTo>
                  <a:pt x="0" y="0"/>
                </a:moveTo>
                <a:lnTo>
                  <a:pt x="1436134" y="0"/>
                </a:lnTo>
              </a:path>
            </a:pathLst>
          </a:custGeom>
          <a:ln w="889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k object 158"/>
          <p:cNvSpPr/>
          <p:nvPr/>
        </p:nvSpPr>
        <p:spPr>
          <a:xfrm>
            <a:off x="7580179" y="520700"/>
            <a:ext cx="847725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566" y="0"/>
                </a:lnTo>
              </a:path>
            </a:pathLst>
          </a:custGeom>
          <a:ln w="3175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k object 159"/>
          <p:cNvSpPr/>
          <p:nvPr/>
        </p:nvSpPr>
        <p:spPr>
          <a:xfrm>
            <a:off x="7607248" y="516255"/>
            <a:ext cx="841375" cy="0"/>
          </a:xfrm>
          <a:custGeom>
            <a:avLst/>
            <a:gdLst/>
            <a:ahLst/>
            <a:cxnLst/>
            <a:rect l="l" t="t" r="r" b="b"/>
            <a:pathLst>
              <a:path w="841375">
                <a:moveTo>
                  <a:pt x="0" y="0"/>
                </a:moveTo>
                <a:lnTo>
                  <a:pt x="841362" y="0"/>
                </a:lnTo>
              </a:path>
            </a:pathLst>
          </a:custGeom>
          <a:ln w="6350">
            <a:solidFill>
              <a:srgbClr val="00B2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k object 160"/>
          <p:cNvSpPr/>
          <p:nvPr/>
        </p:nvSpPr>
        <p:spPr>
          <a:xfrm>
            <a:off x="0" y="526415"/>
            <a:ext cx="1052195" cy="0"/>
          </a:xfrm>
          <a:custGeom>
            <a:avLst/>
            <a:gdLst/>
            <a:ahLst/>
            <a:cxnLst/>
            <a:rect l="l" t="t" r="r" b="b"/>
            <a:pathLst>
              <a:path w="1052195">
                <a:moveTo>
                  <a:pt x="0" y="0"/>
                </a:moveTo>
                <a:lnTo>
                  <a:pt x="1051623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k object 161"/>
          <p:cNvSpPr/>
          <p:nvPr/>
        </p:nvSpPr>
        <p:spPr>
          <a:xfrm>
            <a:off x="4929250" y="526415"/>
            <a:ext cx="1432560" cy="0"/>
          </a:xfrm>
          <a:custGeom>
            <a:avLst/>
            <a:gdLst/>
            <a:ahLst/>
            <a:cxnLst/>
            <a:rect l="l" t="t" r="r" b="b"/>
            <a:pathLst>
              <a:path w="1432560">
                <a:moveTo>
                  <a:pt x="0" y="0"/>
                </a:moveTo>
                <a:lnTo>
                  <a:pt x="1431951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k object 162"/>
          <p:cNvSpPr/>
          <p:nvPr/>
        </p:nvSpPr>
        <p:spPr>
          <a:xfrm>
            <a:off x="7495294" y="526415"/>
            <a:ext cx="927100" cy="0"/>
          </a:xfrm>
          <a:custGeom>
            <a:avLst/>
            <a:gdLst/>
            <a:ahLst/>
            <a:cxnLst/>
            <a:rect l="l" t="t" r="r" b="b"/>
            <a:pathLst>
              <a:path w="927100">
                <a:moveTo>
                  <a:pt x="0" y="0"/>
                </a:moveTo>
                <a:lnTo>
                  <a:pt x="926490" y="0"/>
                </a:lnTo>
              </a:path>
            </a:pathLst>
          </a:custGeom>
          <a:ln w="8889">
            <a:solidFill>
              <a:srgbClr val="00B1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k object 163"/>
          <p:cNvSpPr/>
          <p:nvPr/>
        </p:nvSpPr>
        <p:spPr>
          <a:xfrm>
            <a:off x="0" y="535940"/>
            <a:ext cx="1024890" cy="0"/>
          </a:xfrm>
          <a:custGeom>
            <a:avLst/>
            <a:gdLst/>
            <a:ahLst/>
            <a:cxnLst/>
            <a:rect l="l" t="t" r="r" b="b"/>
            <a:pathLst>
              <a:path w="1024890">
                <a:moveTo>
                  <a:pt x="0" y="0"/>
                </a:moveTo>
                <a:lnTo>
                  <a:pt x="1024508" y="0"/>
                </a:lnTo>
              </a:path>
            </a:pathLst>
          </a:custGeom>
          <a:ln w="1016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k object 164"/>
          <p:cNvSpPr/>
          <p:nvPr/>
        </p:nvSpPr>
        <p:spPr>
          <a:xfrm>
            <a:off x="5007744" y="535940"/>
            <a:ext cx="1438910" cy="0"/>
          </a:xfrm>
          <a:custGeom>
            <a:avLst/>
            <a:gdLst/>
            <a:ahLst/>
            <a:cxnLst/>
            <a:rect l="l" t="t" r="r" b="b"/>
            <a:pathLst>
              <a:path w="1438910">
                <a:moveTo>
                  <a:pt x="0" y="0"/>
                </a:moveTo>
                <a:lnTo>
                  <a:pt x="1438384" y="0"/>
                </a:lnTo>
              </a:path>
            </a:pathLst>
          </a:custGeom>
          <a:ln w="1016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k object 165"/>
          <p:cNvSpPr/>
          <p:nvPr/>
        </p:nvSpPr>
        <p:spPr>
          <a:xfrm>
            <a:off x="7426325" y="539115"/>
            <a:ext cx="913130" cy="0"/>
          </a:xfrm>
          <a:custGeom>
            <a:avLst/>
            <a:gdLst/>
            <a:ahLst/>
            <a:cxnLst/>
            <a:rect l="l" t="t" r="r" b="b"/>
            <a:pathLst>
              <a:path w="913129">
                <a:moveTo>
                  <a:pt x="0" y="0"/>
                </a:moveTo>
                <a:lnTo>
                  <a:pt x="912950" y="0"/>
                </a:lnTo>
              </a:path>
            </a:pathLst>
          </a:custGeom>
          <a:ln w="381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k object 166"/>
          <p:cNvSpPr/>
          <p:nvPr/>
        </p:nvSpPr>
        <p:spPr>
          <a:xfrm>
            <a:off x="7468767" y="534034"/>
            <a:ext cx="896619" cy="0"/>
          </a:xfrm>
          <a:custGeom>
            <a:avLst/>
            <a:gdLst/>
            <a:ahLst/>
            <a:cxnLst/>
            <a:rect l="l" t="t" r="r" b="b"/>
            <a:pathLst>
              <a:path w="896620">
                <a:moveTo>
                  <a:pt x="0" y="0"/>
                </a:moveTo>
                <a:lnTo>
                  <a:pt x="896385" y="0"/>
                </a:lnTo>
              </a:path>
            </a:pathLst>
          </a:custGeom>
          <a:ln w="6350">
            <a:solidFill>
              <a:srgbClr val="00B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k object 167"/>
          <p:cNvSpPr/>
          <p:nvPr/>
        </p:nvSpPr>
        <p:spPr>
          <a:xfrm>
            <a:off x="0" y="544830"/>
            <a:ext cx="997585" cy="0"/>
          </a:xfrm>
          <a:custGeom>
            <a:avLst/>
            <a:gdLst/>
            <a:ahLst/>
            <a:cxnLst/>
            <a:rect l="l" t="t" r="r" b="b"/>
            <a:pathLst>
              <a:path w="997585">
                <a:moveTo>
                  <a:pt x="0" y="0"/>
                </a:moveTo>
                <a:lnTo>
                  <a:pt x="997394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k object 168"/>
          <p:cNvSpPr/>
          <p:nvPr/>
        </p:nvSpPr>
        <p:spPr>
          <a:xfrm>
            <a:off x="5086238" y="544830"/>
            <a:ext cx="1434465" cy="0"/>
          </a:xfrm>
          <a:custGeom>
            <a:avLst/>
            <a:gdLst/>
            <a:ahLst/>
            <a:cxnLst/>
            <a:rect l="l" t="t" r="r" b="b"/>
            <a:pathLst>
              <a:path w="1434465">
                <a:moveTo>
                  <a:pt x="0" y="0"/>
                </a:moveTo>
                <a:lnTo>
                  <a:pt x="1434201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k object 169"/>
          <p:cNvSpPr/>
          <p:nvPr/>
        </p:nvSpPr>
        <p:spPr>
          <a:xfrm>
            <a:off x="7336134" y="544830"/>
            <a:ext cx="999490" cy="0"/>
          </a:xfrm>
          <a:custGeom>
            <a:avLst/>
            <a:gdLst/>
            <a:ahLst/>
            <a:cxnLst/>
            <a:rect l="l" t="t" r="r" b="b"/>
            <a:pathLst>
              <a:path w="999490">
                <a:moveTo>
                  <a:pt x="0" y="0"/>
                </a:moveTo>
                <a:lnTo>
                  <a:pt x="999482" y="0"/>
                </a:lnTo>
              </a:path>
            </a:pathLst>
          </a:custGeom>
          <a:ln w="10160">
            <a:solidFill>
              <a:srgbClr val="00AF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k object 170"/>
          <p:cNvSpPr/>
          <p:nvPr/>
        </p:nvSpPr>
        <p:spPr>
          <a:xfrm>
            <a:off x="0" y="553719"/>
            <a:ext cx="970280" cy="0"/>
          </a:xfrm>
          <a:custGeom>
            <a:avLst/>
            <a:gdLst/>
            <a:ahLst/>
            <a:cxnLst/>
            <a:rect l="l" t="t" r="r" b="b"/>
            <a:pathLst>
              <a:path w="970280">
                <a:moveTo>
                  <a:pt x="0" y="0"/>
                </a:moveTo>
                <a:lnTo>
                  <a:pt x="970279" y="0"/>
                </a:lnTo>
              </a:path>
            </a:pathLst>
          </a:custGeom>
          <a:ln w="10160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k object 171"/>
          <p:cNvSpPr/>
          <p:nvPr/>
        </p:nvSpPr>
        <p:spPr>
          <a:xfrm>
            <a:off x="5243227" y="557530"/>
            <a:ext cx="1354455" cy="0"/>
          </a:xfrm>
          <a:custGeom>
            <a:avLst/>
            <a:gdLst/>
            <a:ahLst/>
            <a:cxnLst/>
            <a:rect l="l" t="t" r="r" b="b"/>
            <a:pathLst>
              <a:path w="1354454">
                <a:moveTo>
                  <a:pt x="0" y="0"/>
                </a:moveTo>
                <a:lnTo>
                  <a:pt x="1354338" y="0"/>
                </a:lnTo>
              </a:path>
            </a:pathLst>
          </a:custGeom>
          <a:ln w="3175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bk object 172"/>
          <p:cNvSpPr/>
          <p:nvPr/>
        </p:nvSpPr>
        <p:spPr>
          <a:xfrm>
            <a:off x="5198373" y="552450"/>
            <a:ext cx="1343660" cy="0"/>
          </a:xfrm>
          <a:custGeom>
            <a:avLst/>
            <a:gdLst/>
            <a:ahLst/>
            <a:cxnLst/>
            <a:rect l="l" t="t" r="r" b="b"/>
            <a:pathLst>
              <a:path w="1343659">
                <a:moveTo>
                  <a:pt x="0" y="0"/>
                </a:moveTo>
                <a:lnTo>
                  <a:pt x="1343298" y="0"/>
                </a:lnTo>
              </a:path>
            </a:pathLst>
          </a:custGeom>
          <a:ln w="7619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bk object 173"/>
          <p:cNvSpPr/>
          <p:nvPr/>
        </p:nvSpPr>
        <p:spPr>
          <a:xfrm>
            <a:off x="7261859" y="553719"/>
            <a:ext cx="1022985" cy="0"/>
          </a:xfrm>
          <a:custGeom>
            <a:avLst/>
            <a:gdLst/>
            <a:ahLst/>
            <a:cxnLst/>
            <a:rect l="l" t="t" r="r" b="b"/>
            <a:pathLst>
              <a:path w="1022984">
                <a:moveTo>
                  <a:pt x="0" y="0"/>
                </a:moveTo>
                <a:lnTo>
                  <a:pt x="1022543" y="0"/>
                </a:lnTo>
              </a:path>
            </a:pathLst>
          </a:custGeom>
          <a:ln w="10160">
            <a:solidFill>
              <a:srgbClr val="00AE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bk object 174"/>
          <p:cNvSpPr/>
          <p:nvPr/>
        </p:nvSpPr>
        <p:spPr>
          <a:xfrm>
            <a:off x="0" y="563244"/>
            <a:ext cx="939800" cy="0"/>
          </a:xfrm>
          <a:custGeom>
            <a:avLst/>
            <a:gdLst/>
            <a:ahLst/>
            <a:cxnLst/>
            <a:rect l="l" t="t" r="r" b="b"/>
            <a:pathLst>
              <a:path w="939800">
                <a:moveTo>
                  <a:pt x="0" y="0"/>
                </a:moveTo>
                <a:lnTo>
                  <a:pt x="939291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bk object 175"/>
          <p:cNvSpPr/>
          <p:nvPr/>
        </p:nvSpPr>
        <p:spPr>
          <a:xfrm>
            <a:off x="5254440" y="563244"/>
            <a:ext cx="1536065" cy="0"/>
          </a:xfrm>
          <a:custGeom>
            <a:avLst/>
            <a:gdLst/>
            <a:ahLst/>
            <a:cxnLst/>
            <a:rect l="l" t="t" r="r" b="b"/>
            <a:pathLst>
              <a:path w="1536065">
                <a:moveTo>
                  <a:pt x="0" y="0"/>
                </a:moveTo>
                <a:lnTo>
                  <a:pt x="1535487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bk object 176"/>
          <p:cNvSpPr/>
          <p:nvPr/>
        </p:nvSpPr>
        <p:spPr>
          <a:xfrm>
            <a:off x="7085427" y="563244"/>
            <a:ext cx="1140460" cy="0"/>
          </a:xfrm>
          <a:custGeom>
            <a:avLst/>
            <a:gdLst/>
            <a:ahLst/>
            <a:cxnLst/>
            <a:rect l="l" t="t" r="r" b="b"/>
            <a:pathLst>
              <a:path w="1140459">
                <a:moveTo>
                  <a:pt x="0" y="0"/>
                </a:moveTo>
                <a:lnTo>
                  <a:pt x="1140445" y="0"/>
                </a:lnTo>
              </a:path>
            </a:pathLst>
          </a:custGeom>
          <a:ln w="8889">
            <a:solidFill>
              <a:srgbClr val="00AD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bk object 177"/>
          <p:cNvSpPr/>
          <p:nvPr/>
        </p:nvSpPr>
        <p:spPr>
          <a:xfrm>
            <a:off x="0" y="567690"/>
            <a:ext cx="8174990" cy="8890"/>
          </a:xfrm>
          <a:custGeom>
            <a:avLst/>
            <a:gdLst/>
            <a:ahLst/>
            <a:cxnLst/>
            <a:rect l="l" t="t" r="r" b="b"/>
            <a:pathLst>
              <a:path w="8174990" h="8890">
                <a:moveTo>
                  <a:pt x="912177" y="0"/>
                </a:moveTo>
                <a:lnTo>
                  <a:pt x="0" y="0"/>
                </a:lnTo>
                <a:lnTo>
                  <a:pt x="0" y="8889"/>
                </a:lnTo>
                <a:lnTo>
                  <a:pt x="886546" y="8889"/>
                </a:lnTo>
                <a:lnTo>
                  <a:pt x="892810" y="6350"/>
                </a:lnTo>
                <a:lnTo>
                  <a:pt x="912177" y="0"/>
                </a:lnTo>
                <a:close/>
              </a:path>
              <a:path w="8174990" h="8890">
                <a:moveTo>
                  <a:pt x="6789927" y="0"/>
                </a:moveTo>
                <a:lnTo>
                  <a:pt x="5332934" y="0"/>
                </a:lnTo>
                <a:lnTo>
                  <a:pt x="5411429" y="8889"/>
                </a:lnTo>
                <a:lnTo>
                  <a:pt x="8123444" y="8889"/>
                </a:lnTo>
                <a:lnTo>
                  <a:pt x="8130760" y="7620"/>
                </a:lnTo>
                <a:lnTo>
                  <a:pt x="6934200" y="7620"/>
                </a:lnTo>
                <a:lnTo>
                  <a:pt x="6789927" y="0"/>
                </a:lnTo>
                <a:close/>
              </a:path>
              <a:path w="8174990" h="8890">
                <a:moveTo>
                  <a:pt x="8174658" y="0"/>
                </a:moveTo>
                <a:lnTo>
                  <a:pt x="7085427" y="0"/>
                </a:lnTo>
                <a:lnTo>
                  <a:pt x="6934200" y="7620"/>
                </a:lnTo>
                <a:lnTo>
                  <a:pt x="8130760" y="7620"/>
                </a:lnTo>
                <a:lnTo>
                  <a:pt x="8174658" y="0"/>
                </a:lnTo>
                <a:close/>
              </a:path>
            </a:pathLst>
          </a:custGeom>
          <a:solidFill>
            <a:srgbClr val="00ACD0">
              <a:alpha val="4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bk object 178"/>
          <p:cNvSpPr/>
          <p:nvPr/>
        </p:nvSpPr>
        <p:spPr>
          <a:xfrm>
            <a:off x="0" y="581659"/>
            <a:ext cx="887094" cy="0"/>
          </a:xfrm>
          <a:custGeom>
            <a:avLst/>
            <a:gdLst/>
            <a:ahLst/>
            <a:cxnLst/>
            <a:rect l="l" t="t" r="r" b="b"/>
            <a:pathLst>
              <a:path w="887094">
                <a:moveTo>
                  <a:pt x="0" y="0"/>
                </a:moveTo>
                <a:lnTo>
                  <a:pt x="886546" y="0"/>
                </a:lnTo>
              </a:path>
            </a:pathLst>
          </a:custGeom>
          <a:ln w="10160">
            <a:solidFill>
              <a:srgbClr val="00AB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bk object 179"/>
          <p:cNvSpPr/>
          <p:nvPr/>
        </p:nvSpPr>
        <p:spPr>
          <a:xfrm>
            <a:off x="5411428" y="581659"/>
            <a:ext cx="2712085" cy="0"/>
          </a:xfrm>
          <a:custGeom>
            <a:avLst/>
            <a:gdLst/>
            <a:ahLst/>
            <a:cxnLst/>
            <a:rect l="l" t="t" r="r" b="b"/>
            <a:pathLst>
              <a:path w="2712084">
                <a:moveTo>
                  <a:pt x="0" y="0"/>
                </a:moveTo>
                <a:lnTo>
                  <a:pt x="2712015" y="0"/>
                </a:lnTo>
              </a:path>
            </a:pathLst>
          </a:custGeom>
          <a:ln w="10160">
            <a:solidFill>
              <a:srgbClr val="00AB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bk object 180"/>
          <p:cNvSpPr/>
          <p:nvPr/>
        </p:nvSpPr>
        <p:spPr>
          <a:xfrm>
            <a:off x="0" y="590550"/>
            <a:ext cx="864869" cy="0"/>
          </a:xfrm>
          <a:custGeom>
            <a:avLst/>
            <a:gdLst/>
            <a:ahLst/>
            <a:cxnLst/>
            <a:rect l="l" t="t" r="r" b="b"/>
            <a:pathLst>
              <a:path w="864869">
                <a:moveTo>
                  <a:pt x="0" y="0"/>
                </a:moveTo>
                <a:lnTo>
                  <a:pt x="864624" y="0"/>
                </a:lnTo>
              </a:path>
            </a:pathLst>
          </a:custGeom>
          <a:ln w="10159">
            <a:solidFill>
              <a:srgbClr val="00AA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bk object 181"/>
          <p:cNvSpPr/>
          <p:nvPr/>
        </p:nvSpPr>
        <p:spPr>
          <a:xfrm>
            <a:off x="5489923" y="590550"/>
            <a:ext cx="2582545" cy="0"/>
          </a:xfrm>
          <a:custGeom>
            <a:avLst/>
            <a:gdLst/>
            <a:ahLst/>
            <a:cxnLst/>
            <a:rect l="l" t="t" r="r" b="b"/>
            <a:pathLst>
              <a:path w="2582545">
                <a:moveTo>
                  <a:pt x="0" y="0"/>
                </a:moveTo>
                <a:lnTo>
                  <a:pt x="2582307" y="0"/>
                </a:lnTo>
              </a:path>
            </a:pathLst>
          </a:custGeom>
          <a:ln w="10159">
            <a:solidFill>
              <a:srgbClr val="00AA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bk object 182"/>
          <p:cNvSpPr/>
          <p:nvPr/>
        </p:nvSpPr>
        <p:spPr>
          <a:xfrm>
            <a:off x="0" y="599440"/>
            <a:ext cx="843280" cy="0"/>
          </a:xfrm>
          <a:custGeom>
            <a:avLst/>
            <a:gdLst/>
            <a:ahLst/>
            <a:cxnLst/>
            <a:rect l="l" t="t" r="r" b="b"/>
            <a:pathLst>
              <a:path w="843280">
                <a:moveTo>
                  <a:pt x="0" y="0"/>
                </a:moveTo>
                <a:lnTo>
                  <a:pt x="842702" y="0"/>
                </a:lnTo>
              </a:path>
            </a:pathLst>
          </a:custGeom>
          <a:ln w="10160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bk object 183"/>
          <p:cNvSpPr/>
          <p:nvPr/>
        </p:nvSpPr>
        <p:spPr>
          <a:xfrm>
            <a:off x="5618877" y="600075"/>
            <a:ext cx="2360930" cy="0"/>
          </a:xfrm>
          <a:custGeom>
            <a:avLst/>
            <a:gdLst/>
            <a:ahLst/>
            <a:cxnLst/>
            <a:rect l="l" t="t" r="r" b="b"/>
            <a:pathLst>
              <a:path w="2360929">
                <a:moveTo>
                  <a:pt x="0" y="0"/>
                </a:moveTo>
                <a:lnTo>
                  <a:pt x="2360314" y="0"/>
                </a:lnTo>
              </a:path>
            </a:pathLst>
          </a:custGeom>
          <a:ln w="8889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bk object 184"/>
          <p:cNvSpPr/>
          <p:nvPr/>
        </p:nvSpPr>
        <p:spPr>
          <a:xfrm>
            <a:off x="5574024" y="594994"/>
            <a:ext cx="2443480" cy="0"/>
          </a:xfrm>
          <a:custGeom>
            <a:avLst/>
            <a:gdLst/>
            <a:ahLst/>
            <a:cxnLst/>
            <a:rect l="l" t="t" r="r" b="b"/>
            <a:pathLst>
              <a:path w="2443479">
                <a:moveTo>
                  <a:pt x="0" y="0"/>
                </a:moveTo>
                <a:lnTo>
                  <a:pt x="2443334" y="0"/>
                </a:lnTo>
              </a:path>
            </a:pathLst>
          </a:custGeom>
          <a:ln w="3175">
            <a:solidFill>
              <a:srgbClr val="00A9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bk object 185"/>
          <p:cNvSpPr/>
          <p:nvPr/>
        </p:nvSpPr>
        <p:spPr>
          <a:xfrm>
            <a:off x="0" y="608965"/>
            <a:ext cx="817880" cy="0"/>
          </a:xfrm>
          <a:custGeom>
            <a:avLst/>
            <a:gdLst/>
            <a:ahLst/>
            <a:cxnLst/>
            <a:rect l="l" t="t" r="r" b="b"/>
            <a:pathLst>
              <a:path w="817880">
                <a:moveTo>
                  <a:pt x="0" y="0"/>
                </a:moveTo>
                <a:lnTo>
                  <a:pt x="817649" y="0"/>
                </a:lnTo>
              </a:path>
            </a:pathLst>
          </a:custGeom>
          <a:ln w="8889">
            <a:solidFill>
              <a:srgbClr val="00A8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bk object 186"/>
          <p:cNvSpPr/>
          <p:nvPr/>
        </p:nvSpPr>
        <p:spPr>
          <a:xfrm>
            <a:off x="5658125" y="608965"/>
            <a:ext cx="2286635" cy="0"/>
          </a:xfrm>
          <a:custGeom>
            <a:avLst/>
            <a:gdLst/>
            <a:ahLst/>
            <a:cxnLst/>
            <a:rect l="l" t="t" r="r" b="b"/>
            <a:pathLst>
              <a:path w="2286634">
                <a:moveTo>
                  <a:pt x="0" y="0"/>
                </a:moveTo>
                <a:lnTo>
                  <a:pt x="2286560" y="0"/>
                </a:lnTo>
              </a:path>
            </a:pathLst>
          </a:custGeom>
          <a:ln w="8889">
            <a:solidFill>
              <a:srgbClr val="00A8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bk object 187"/>
          <p:cNvSpPr/>
          <p:nvPr/>
        </p:nvSpPr>
        <p:spPr>
          <a:xfrm>
            <a:off x="0" y="618490"/>
            <a:ext cx="796290" cy="0"/>
          </a:xfrm>
          <a:custGeom>
            <a:avLst/>
            <a:gdLst/>
            <a:ahLst/>
            <a:cxnLst/>
            <a:rect l="l" t="t" r="r" b="b"/>
            <a:pathLst>
              <a:path w="796290">
                <a:moveTo>
                  <a:pt x="0" y="0"/>
                </a:moveTo>
                <a:lnTo>
                  <a:pt x="795727" y="0"/>
                </a:lnTo>
              </a:path>
            </a:pathLst>
          </a:custGeom>
          <a:ln w="10160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bk object 188"/>
          <p:cNvSpPr/>
          <p:nvPr/>
        </p:nvSpPr>
        <p:spPr>
          <a:xfrm>
            <a:off x="5818271" y="622300"/>
            <a:ext cx="1988820" cy="0"/>
          </a:xfrm>
          <a:custGeom>
            <a:avLst/>
            <a:gdLst/>
            <a:ahLst/>
            <a:cxnLst/>
            <a:rect l="l" t="t" r="r" b="b"/>
            <a:pathLst>
              <a:path w="1988820">
                <a:moveTo>
                  <a:pt x="0" y="0"/>
                </a:moveTo>
                <a:lnTo>
                  <a:pt x="1988385" y="0"/>
                </a:lnTo>
              </a:path>
            </a:pathLst>
          </a:custGeom>
          <a:ln w="3175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bk object 189"/>
          <p:cNvSpPr/>
          <p:nvPr/>
        </p:nvSpPr>
        <p:spPr>
          <a:xfrm>
            <a:off x="5770259" y="617219"/>
            <a:ext cx="2076450" cy="0"/>
          </a:xfrm>
          <a:custGeom>
            <a:avLst/>
            <a:gdLst/>
            <a:ahLst/>
            <a:cxnLst/>
            <a:rect l="l" t="t" r="r" b="b"/>
            <a:pathLst>
              <a:path w="2076450">
                <a:moveTo>
                  <a:pt x="0" y="0"/>
                </a:moveTo>
                <a:lnTo>
                  <a:pt x="2075833" y="0"/>
                </a:lnTo>
              </a:path>
            </a:pathLst>
          </a:custGeom>
          <a:ln w="7620">
            <a:solidFill>
              <a:srgbClr val="00A7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bk object 190"/>
          <p:cNvSpPr/>
          <p:nvPr/>
        </p:nvSpPr>
        <p:spPr>
          <a:xfrm>
            <a:off x="0" y="627380"/>
            <a:ext cx="774065" cy="0"/>
          </a:xfrm>
          <a:custGeom>
            <a:avLst/>
            <a:gdLst/>
            <a:ahLst/>
            <a:cxnLst/>
            <a:rect l="l" t="t" r="r" b="b"/>
            <a:pathLst>
              <a:path w="774065">
                <a:moveTo>
                  <a:pt x="0" y="0"/>
                </a:moveTo>
                <a:lnTo>
                  <a:pt x="773805" y="0"/>
                </a:lnTo>
              </a:path>
            </a:pathLst>
          </a:custGeom>
          <a:ln w="10160">
            <a:solidFill>
              <a:srgbClr val="00A6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bk object 191"/>
          <p:cNvSpPr/>
          <p:nvPr/>
        </p:nvSpPr>
        <p:spPr>
          <a:xfrm>
            <a:off x="5818271" y="627380"/>
            <a:ext cx="1988820" cy="0"/>
          </a:xfrm>
          <a:custGeom>
            <a:avLst/>
            <a:gdLst/>
            <a:ahLst/>
            <a:cxnLst/>
            <a:rect l="l" t="t" r="r" b="b"/>
            <a:pathLst>
              <a:path w="1988820">
                <a:moveTo>
                  <a:pt x="0" y="0"/>
                </a:moveTo>
                <a:lnTo>
                  <a:pt x="1988385" y="0"/>
                </a:lnTo>
              </a:path>
            </a:pathLst>
          </a:custGeom>
          <a:ln w="10160">
            <a:solidFill>
              <a:srgbClr val="00A6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bk object 192"/>
          <p:cNvSpPr/>
          <p:nvPr/>
        </p:nvSpPr>
        <p:spPr>
          <a:xfrm>
            <a:off x="0" y="636269"/>
            <a:ext cx="752475" cy="0"/>
          </a:xfrm>
          <a:custGeom>
            <a:avLst/>
            <a:gdLst/>
            <a:ahLst/>
            <a:cxnLst/>
            <a:rect l="l" t="t" r="r" b="b"/>
            <a:pathLst>
              <a:path w="752475">
                <a:moveTo>
                  <a:pt x="0" y="0"/>
                </a:moveTo>
                <a:lnTo>
                  <a:pt x="751883" y="0"/>
                </a:lnTo>
              </a:path>
            </a:pathLst>
          </a:custGeom>
          <a:ln w="10160">
            <a:solidFill>
              <a:srgbClr val="00A5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bk object 193"/>
          <p:cNvSpPr/>
          <p:nvPr/>
        </p:nvSpPr>
        <p:spPr>
          <a:xfrm>
            <a:off x="5918868" y="636269"/>
            <a:ext cx="1819275" cy="0"/>
          </a:xfrm>
          <a:custGeom>
            <a:avLst/>
            <a:gdLst/>
            <a:ahLst/>
            <a:cxnLst/>
            <a:rect l="l" t="t" r="r" b="b"/>
            <a:pathLst>
              <a:path w="1819275">
                <a:moveTo>
                  <a:pt x="0" y="0"/>
                </a:moveTo>
                <a:lnTo>
                  <a:pt x="1818773" y="0"/>
                </a:lnTo>
              </a:path>
            </a:pathLst>
          </a:custGeom>
          <a:ln w="10160">
            <a:solidFill>
              <a:srgbClr val="00A5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bk object 194"/>
          <p:cNvSpPr/>
          <p:nvPr/>
        </p:nvSpPr>
        <p:spPr>
          <a:xfrm>
            <a:off x="0" y="645159"/>
            <a:ext cx="730250" cy="0"/>
          </a:xfrm>
          <a:custGeom>
            <a:avLst/>
            <a:gdLst/>
            <a:ahLst/>
            <a:cxnLst/>
            <a:rect l="l" t="t" r="r" b="b"/>
            <a:pathLst>
              <a:path w="730250">
                <a:moveTo>
                  <a:pt x="0" y="0"/>
                </a:moveTo>
                <a:lnTo>
                  <a:pt x="729961" y="0"/>
                </a:lnTo>
              </a:path>
            </a:pathLst>
          </a:custGeom>
          <a:ln w="1016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bk object 195"/>
          <p:cNvSpPr/>
          <p:nvPr/>
        </p:nvSpPr>
        <p:spPr>
          <a:xfrm>
            <a:off x="6098506" y="647065"/>
            <a:ext cx="1503680" cy="0"/>
          </a:xfrm>
          <a:custGeom>
            <a:avLst/>
            <a:gdLst/>
            <a:ahLst/>
            <a:cxnLst/>
            <a:rect l="l" t="t" r="r" b="b"/>
            <a:pathLst>
              <a:path w="1503679">
                <a:moveTo>
                  <a:pt x="0" y="0"/>
                </a:moveTo>
                <a:lnTo>
                  <a:pt x="1503501" y="0"/>
                </a:lnTo>
              </a:path>
            </a:pathLst>
          </a:custGeom>
          <a:ln w="635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bk object 196"/>
          <p:cNvSpPr/>
          <p:nvPr/>
        </p:nvSpPr>
        <p:spPr>
          <a:xfrm>
            <a:off x="6041022" y="641984"/>
            <a:ext cx="1612900" cy="0"/>
          </a:xfrm>
          <a:custGeom>
            <a:avLst/>
            <a:gdLst/>
            <a:ahLst/>
            <a:cxnLst/>
            <a:rect l="l" t="t" r="r" b="b"/>
            <a:pathLst>
              <a:path w="1612900">
                <a:moveTo>
                  <a:pt x="0" y="0"/>
                </a:moveTo>
                <a:lnTo>
                  <a:pt x="1612816" y="0"/>
                </a:lnTo>
              </a:path>
            </a:pathLst>
          </a:custGeom>
          <a:ln w="3810">
            <a:solidFill>
              <a:srgbClr val="00A4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bk object 197"/>
          <p:cNvSpPr/>
          <p:nvPr/>
        </p:nvSpPr>
        <p:spPr>
          <a:xfrm>
            <a:off x="0" y="654684"/>
            <a:ext cx="705485" cy="0"/>
          </a:xfrm>
          <a:custGeom>
            <a:avLst/>
            <a:gdLst/>
            <a:ahLst/>
            <a:cxnLst/>
            <a:rect l="l" t="t" r="r" b="b"/>
            <a:pathLst>
              <a:path w="705485">
                <a:moveTo>
                  <a:pt x="0" y="0"/>
                </a:moveTo>
                <a:lnTo>
                  <a:pt x="704907" y="0"/>
                </a:lnTo>
              </a:path>
            </a:pathLst>
          </a:custGeom>
          <a:ln w="8889">
            <a:solidFill>
              <a:srgbClr val="00A3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bk object 198"/>
          <p:cNvSpPr/>
          <p:nvPr/>
        </p:nvSpPr>
        <p:spPr>
          <a:xfrm>
            <a:off x="6134434" y="654684"/>
            <a:ext cx="1430655" cy="0"/>
          </a:xfrm>
          <a:custGeom>
            <a:avLst/>
            <a:gdLst/>
            <a:ahLst/>
            <a:cxnLst/>
            <a:rect l="l" t="t" r="r" b="b"/>
            <a:pathLst>
              <a:path w="1430654">
                <a:moveTo>
                  <a:pt x="0" y="0"/>
                </a:moveTo>
                <a:lnTo>
                  <a:pt x="1430532" y="0"/>
                </a:lnTo>
              </a:path>
            </a:pathLst>
          </a:custGeom>
          <a:ln w="8889">
            <a:solidFill>
              <a:srgbClr val="00A3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bk object 199"/>
          <p:cNvSpPr/>
          <p:nvPr/>
        </p:nvSpPr>
        <p:spPr>
          <a:xfrm>
            <a:off x="0" y="664209"/>
            <a:ext cx="683260" cy="0"/>
          </a:xfrm>
          <a:custGeom>
            <a:avLst/>
            <a:gdLst/>
            <a:ahLst/>
            <a:cxnLst/>
            <a:rect l="l" t="t" r="r" b="b"/>
            <a:pathLst>
              <a:path w="683260">
                <a:moveTo>
                  <a:pt x="0" y="0"/>
                </a:moveTo>
                <a:lnTo>
                  <a:pt x="682985" y="0"/>
                </a:lnTo>
              </a:path>
            </a:pathLst>
          </a:custGeom>
          <a:ln w="10160">
            <a:solidFill>
              <a:srgbClr val="00A2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bk object 200"/>
          <p:cNvSpPr/>
          <p:nvPr/>
        </p:nvSpPr>
        <p:spPr>
          <a:xfrm>
            <a:off x="6235031" y="664209"/>
            <a:ext cx="1226820" cy="0"/>
          </a:xfrm>
          <a:custGeom>
            <a:avLst/>
            <a:gdLst/>
            <a:ahLst/>
            <a:cxnLst/>
            <a:rect l="l" t="t" r="r" b="b"/>
            <a:pathLst>
              <a:path w="1226820">
                <a:moveTo>
                  <a:pt x="0" y="0"/>
                </a:moveTo>
                <a:lnTo>
                  <a:pt x="1226218" y="0"/>
                </a:lnTo>
              </a:path>
            </a:pathLst>
          </a:custGeom>
          <a:ln w="10160">
            <a:solidFill>
              <a:srgbClr val="00A2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bk object 201"/>
          <p:cNvSpPr/>
          <p:nvPr/>
        </p:nvSpPr>
        <p:spPr>
          <a:xfrm>
            <a:off x="0" y="673100"/>
            <a:ext cx="661670" cy="0"/>
          </a:xfrm>
          <a:custGeom>
            <a:avLst/>
            <a:gdLst/>
            <a:ahLst/>
            <a:cxnLst/>
            <a:rect l="l" t="t" r="r" b="b"/>
            <a:pathLst>
              <a:path w="661670">
                <a:moveTo>
                  <a:pt x="0" y="0"/>
                </a:moveTo>
                <a:lnTo>
                  <a:pt x="661063" y="0"/>
                </a:lnTo>
              </a:path>
            </a:pathLst>
          </a:custGeom>
          <a:ln w="10159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bk object 202"/>
          <p:cNvSpPr/>
          <p:nvPr/>
        </p:nvSpPr>
        <p:spPr>
          <a:xfrm>
            <a:off x="6452790" y="673734"/>
            <a:ext cx="838200" cy="0"/>
          </a:xfrm>
          <a:custGeom>
            <a:avLst/>
            <a:gdLst/>
            <a:ahLst/>
            <a:cxnLst/>
            <a:rect l="l" t="t" r="r" b="b"/>
            <a:pathLst>
              <a:path w="838200">
                <a:moveTo>
                  <a:pt x="0" y="0"/>
                </a:moveTo>
                <a:lnTo>
                  <a:pt x="838067" y="0"/>
                </a:lnTo>
              </a:path>
            </a:pathLst>
          </a:custGeom>
          <a:ln w="8889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bk object 203"/>
          <p:cNvSpPr/>
          <p:nvPr/>
        </p:nvSpPr>
        <p:spPr>
          <a:xfrm>
            <a:off x="6342814" y="668655"/>
            <a:ext cx="1007744" cy="0"/>
          </a:xfrm>
          <a:custGeom>
            <a:avLst/>
            <a:gdLst/>
            <a:ahLst/>
            <a:cxnLst/>
            <a:rect l="l" t="t" r="r" b="b"/>
            <a:pathLst>
              <a:path w="1007745">
                <a:moveTo>
                  <a:pt x="0" y="0"/>
                </a:moveTo>
                <a:lnTo>
                  <a:pt x="1007310" y="0"/>
                </a:lnTo>
              </a:path>
            </a:pathLst>
          </a:custGeom>
          <a:ln w="3175">
            <a:solidFill>
              <a:srgbClr val="00A1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bk object 204"/>
          <p:cNvSpPr/>
          <p:nvPr/>
        </p:nvSpPr>
        <p:spPr>
          <a:xfrm>
            <a:off x="0" y="686434"/>
            <a:ext cx="615950" cy="0"/>
          </a:xfrm>
          <a:custGeom>
            <a:avLst/>
            <a:gdLst/>
            <a:ahLst/>
            <a:cxnLst/>
            <a:rect l="l" t="t" r="r" b="b"/>
            <a:pathLst>
              <a:path w="615950">
                <a:moveTo>
                  <a:pt x="0" y="0"/>
                </a:moveTo>
                <a:lnTo>
                  <a:pt x="615943" y="0"/>
                </a:lnTo>
              </a:path>
            </a:pathLst>
          </a:custGeom>
          <a:ln w="3175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bk object 205"/>
          <p:cNvSpPr/>
          <p:nvPr/>
        </p:nvSpPr>
        <p:spPr>
          <a:xfrm>
            <a:off x="0" y="681355"/>
            <a:ext cx="628650" cy="0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180" y="0"/>
                </a:lnTo>
              </a:path>
            </a:pathLst>
          </a:custGeom>
          <a:ln w="8890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bk object 206"/>
          <p:cNvSpPr/>
          <p:nvPr/>
        </p:nvSpPr>
        <p:spPr>
          <a:xfrm>
            <a:off x="6658371" y="682625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>
                <a:moveTo>
                  <a:pt x="0" y="0"/>
                </a:moveTo>
                <a:lnTo>
                  <a:pt x="417644" y="0"/>
                </a:lnTo>
              </a:path>
            </a:pathLst>
          </a:custGeom>
          <a:ln w="8889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bk object 207"/>
          <p:cNvSpPr/>
          <p:nvPr/>
        </p:nvSpPr>
        <p:spPr>
          <a:xfrm>
            <a:off x="6540896" y="677544"/>
            <a:ext cx="706120" cy="0"/>
          </a:xfrm>
          <a:custGeom>
            <a:avLst/>
            <a:gdLst/>
            <a:ahLst/>
            <a:cxnLst/>
            <a:rect l="l" t="t" r="r" b="b"/>
            <a:pathLst>
              <a:path w="706120">
                <a:moveTo>
                  <a:pt x="0" y="0"/>
                </a:moveTo>
                <a:lnTo>
                  <a:pt x="705511" y="0"/>
                </a:lnTo>
              </a:path>
            </a:pathLst>
          </a:custGeom>
          <a:ln w="3175">
            <a:solidFill>
              <a:srgbClr val="00A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bk object 208"/>
          <p:cNvSpPr/>
          <p:nvPr/>
        </p:nvSpPr>
        <p:spPr>
          <a:xfrm>
            <a:off x="0" y="691515"/>
            <a:ext cx="614680" cy="0"/>
          </a:xfrm>
          <a:custGeom>
            <a:avLst/>
            <a:gdLst/>
            <a:ahLst/>
            <a:cxnLst/>
            <a:rect l="l" t="t" r="r" b="b"/>
            <a:pathLst>
              <a:path w="614680">
                <a:moveTo>
                  <a:pt x="0" y="0"/>
                </a:moveTo>
                <a:lnTo>
                  <a:pt x="614666" y="0"/>
                </a:lnTo>
              </a:path>
            </a:pathLst>
          </a:custGeom>
          <a:ln w="8889">
            <a:solidFill>
              <a:srgbClr val="009F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961390"/>
            <a:ext cx="7750809" cy="16090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5609" y="2006599"/>
            <a:ext cx="7700009" cy="2649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B4DEC-3F9C-45AC-8FE8-0CB397957EEA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0850" y="267970"/>
            <a:ext cx="8242300" cy="3449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Box 2"/>
          <p:cNvSpPr txBox="1"/>
          <p:nvPr/>
        </p:nvSpPr>
        <p:spPr>
          <a:xfrm>
            <a:off x="685800" y="53340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Prepared By: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Nisar</a:t>
            </a:r>
            <a:r>
              <a:rPr lang="en-US" dirty="0" smtClean="0"/>
              <a:t> Ahmad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B3A8F0CA-FE2B-4ED1-8155-B568F3222B0E}" type="datetime1">
              <a:rPr lang="en-US" smtClean="0"/>
              <a:t>4/12/2020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8369" y="1073150"/>
            <a:ext cx="531812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spc="-5" dirty="0">
                <a:solidFill>
                  <a:srgbClr val="5B8EE8"/>
                </a:solidFill>
                <a:latin typeface="Calibri"/>
                <a:cs typeface="Calibri"/>
              </a:rPr>
              <a:t>DEPENDENT</a:t>
            </a:r>
            <a:r>
              <a:rPr sz="5000" spc="-75" dirty="0">
                <a:solidFill>
                  <a:srgbClr val="5B8EE8"/>
                </a:solidFill>
                <a:latin typeface="Calibri"/>
                <a:cs typeface="Calibri"/>
              </a:rPr>
              <a:t> </a:t>
            </a:r>
            <a:r>
              <a:rPr sz="5000" spc="-5" dirty="0">
                <a:solidFill>
                  <a:srgbClr val="5B8EE8"/>
                </a:solidFill>
                <a:latin typeface="Calibri"/>
                <a:cs typeface="Calibri"/>
              </a:rPr>
              <a:t>CLAUSE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66419" y="1962150"/>
            <a:ext cx="8013700" cy="3544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  <a:tabLst>
                <a:tab pos="5017770" algn="l"/>
              </a:tabLst>
            </a:pPr>
            <a:r>
              <a:rPr sz="2400" spc="-5" dirty="0">
                <a:latin typeface="Constantia"/>
                <a:cs typeface="Constantia"/>
              </a:rPr>
              <a:t>Dependent Clause </a:t>
            </a:r>
            <a:r>
              <a:rPr sz="2400" dirty="0">
                <a:latin typeface="Constantia"/>
                <a:cs typeface="Constantia"/>
              </a:rPr>
              <a:t>is </a:t>
            </a:r>
            <a:r>
              <a:rPr sz="2400" spc="-5" dirty="0">
                <a:latin typeface="Constantia"/>
                <a:cs typeface="Constantia"/>
              </a:rPr>
              <a:t>clause that </a:t>
            </a:r>
            <a:r>
              <a:rPr sz="2400" spc="-10" dirty="0">
                <a:latin typeface="Constantia"/>
                <a:cs typeface="Constantia"/>
              </a:rPr>
              <a:t>can’t </a:t>
            </a:r>
            <a:r>
              <a:rPr sz="2400" spc="-5" dirty="0">
                <a:latin typeface="Constantia"/>
                <a:cs typeface="Constantia"/>
              </a:rPr>
              <a:t>stand alone. </a:t>
            </a:r>
            <a:r>
              <a:rPr sz="2400" dirty="0">
                <a:latin typeface="Constantia"/>
                <a:cs typeface="Constantia"/>
              </a:rPr>
              <a:t>It </a:t>
            </a:r>
            <a:r>
              <a:rPr sz="2400" spc="-5" dirty="0">
                <a:latin typeface="Constantia"/>
                <a:cs typeface="Constantia"/>
              </a:rPr>
              <a:t>used be  connected to an</a:t>
            </a:r>
            <a:r>
              <a:rPr sz="240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independent</a:t>
            </a:r>
            <a:r>
              <a:rPr sz="240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clause.	There </a:t>
            </a:r>
            <a:r>
              <a:rPr sz="2400" dirty="0">
                <a:latin typeface="Constantia"/>
                <a:cs typeface="Constantia"/>
              </a:rPr>
              <a:t>are 3 </a:t>
            </a:r>
            <a:r>
              <a:rPr sz="2400" spc="-5" dirty="0">
                <a:latin typeface="Constantia"/>
                <a:cs typeface="Constantia"/>
              </a:rPr>
              <a:t>types </a:t>
            </a:r>
            <a:r>
              <a:rPr sz="2400" dirty="0">
                <a:latin typeface="Constantia"/>
                <a:cs typeface="Constantia"/>
              </a:rPr>
              <a:t>of  </a:t>
            </a:r>
            <a:r>
              <a:rPr sz="2400" spc="-5" dirty="0">
                <a:latin typeface="Constantia"/>
                <a:cs typeface="Constantia"/>
              </a:rPr>
              <a:t>dependent clause </a:t>
            </a:r>
            <a:r>
              <a:rPr sz="2400" dirty="0">
                <a:latin typeface="Constantia"/>
                <a:cs typeface="Constantia"/>
              </a:rPr>
              <a:t>:</a:t>
            </a:r>
            <a:endParaRPr sz="2400">
              <a:latin typeface="Constantia"/>
              <a:cs typeface="Constantia"/>
            </a:endParaRPr>
          </a:p>
          <a:p>
            <a:pPr marL="25400" marR="93980">
              <a:lnSpc>
                <a:spcPct val="100000"/>
              </a:lnSpc>
              <a:spcBef>
                <a:spcPts val="600"/>
              </a:spcBef>
              <a:tabLst>
                <a:tab pos="946150" algn="l"/>
              </a:tabLst>
            </a:pPr>
            <a:r>
              <a:rPr sz="2250" b="1" spc="-5" dirty="0">
                <a:solidFill>
                  <a:srgbClr val="0ACFD8"/>
                </a:solidFill>
                <a:latin typeface="Constantia"/>
                <a:cs typeface="Constantia"/>
              </a:rPr>
              <a:t>1.</a:t>
            </a:r>
            <a:r>
              <a:rPr sz="2400" b="1" spc="-5" dirty="0">
                <a:latin typeface="Constantia"/>
                <a:cs typeface="Constantia"/>
              </a:rPr>
              <a:t>Adjective clause </a:t>
            </a:r>
            <a:r>
              <a:rPr sz="2400" b="1" dirty="0">
                <a:latin typeface="Constantia"/>
                <a:cs typeface="Constantia"/>
              </a:rPr>
              <a:t>: </a:t>
            </a:r>
            <a:r>
              <a:rPr sz="2400" spc="-5" dirty="0">
                <a:latin typeface="Constantia"/>
                <a:cs typeface="Constantia"/>
              </a:rPr>
              <a:t>is </a:t>
            </a:r>
            <a:r>
              <a:rPr sz="2400" dirty="0">
                <a:latin typeface="Constantia"/>
                <a:cs typeface="Constantia"/>
              </a:rPr>
              <a:t>a </a:t>
            </a:r>
            <a:r>
              <a:rPr sz="2400" spc="-5" dirty="0">
                <a:latin typeface="Constantia"/>
                <a:cs typeface="Constantia"/>
              </a:rPr>
              <a:t>dependent clause that modifies </a:t>
            </a:r>
            <a:r>
              <a:rPr sz="2400" dirty="0">
                <a:latin typeface="Constantia"/>
                <a:cs typeface="Constantia"/>
              </a:rPr>
              <a:t>a  </a:t>
            </a:r>
            <a:r>
              <a:rPr sz="2400" spc="-5" dirty="0">
                <a:latin typeface="Constantia"/>
                <a:cs typeface="Constantia"/>
              </a:rPr>
              <a:t>noun.	It </a:t>
            </a:r>
            <a:r>
              <a:rPr sz="2400" dirty="0">
                <a:latin typeface="Constantia"/>
                <a:cs typeface="Constantia"/>
              </a:rPr>
              <a:t>is </a:t>
            </a:r>
            <a:r>
              <a:rPr sz="2400" spc="-5" dirty="0">
                <a:latin typeface="Constantia"/>
                <a:cs typeface="Constantia"/>
              </a:rPr>
              <a:t>possible to combine the following two sentences  to </a:t>
            </a:r>
            <a:r>
              <a:rPr sz="2400" dirty="0">
                <a:latin typeface="Constantia"/>
                <a:cs typeface="Constantia"/>
              </a:rPr>
              <a:t>form </a:t>
            </a:r>
            <a:r>
              <a:rPr sz="2400" spc="-10" dirty="0">
                <a:latin typeface="Constantia"/>
                <a:cs typeface="Constantia"/>
              </a:rPr>
              <a:t>one </a:t>
            </a:r>
            <a:r>
              <a:rPr sz="2400" spc="-5" dirty="0">
                <a:latin typeface="Constantia"/>
                <a:cs typeface="Constantia"/>
              </a:rPr>
              <a:t>sentence containing </a:t>
            </a:r>
            <a:r>
              <a:rPr sz="2400" dirty="0">
                <a:latin typeface="Constantia"/>
                <a:cs typeface="Constantia"/>
              </a:rPr>
              <a:t>an </a:t>
            </a:r>
            <a:r>
              <a:rPr sz="2400" spc="-5" dirty="0">
                <a:latin typeface="Constantia"/>
                <a:cs typeface="Constantia"/>
              </a:rPr>
              <a:t>adjective</a:t>
            </a:r>
            <a:r>
              <a:rPr sz="2400" spc="-35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clause</a:t>
            </a:r>
            <a:endParaRPr sz="2400">
              <a:latin typeface="Constantia"/>
              <a:cs typeface="Constantia"/>
            </a:endParaRPr>
          </a:p>
          <a:p>
            <a:pPr marL="329565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Constantia"/>
                <a:cs typeface="Constantia"/>
              </a:rPr>
              <a:t>Example</a:t>
            </a:r>
            <a:r>
              <a:rPr sz="2400" spc="-1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:</a:t>
            </a:r>
            <a:endParaRPr sz="2400">
              <a:latin typeface="Constantia"/>
              <a:cs typeface="Constantia"/>
            </a:endParaRPr>
          </a:p>
          <a:p>
            <a:pPr marL="25400" marR="313055">
              <a:lnSpc>
                <a:spcPct val="100000"/>
              </a:lnSpc>
              <a:spcBef>
                <a:spcPts val="590"/>
              </a:spcBef>
              <a:tabLst>
                <a:tab pos="4077335" algn="l"/>
              </a:tabLst>
            </a:pPr>
            <a:r>
              <a:rPr sz="3375" spc="52" baseline="7407" dirty="0">
                <a:solidFill>
                  <a:srgbClr val="0ACFD8"/>
                </a:solidFill>
                <a:latin typeface="Symbol"/>
                <a:cs typeface="Symbol"/>
              </a:rPr>
              <a:t></a:t>
            </a:r>
            <a:r>
              <a:rPr sz="2400" spc="35" dirty="0">
                <a:latin typeface="Constantia"/>
                <a:cs typeface="Constantia"/>
              </a:rPr>
              <a:t>Last </a:t>
            </a:r>
            <a:r>
              <a:rPr sz="2400" dirty="0">
                <a:latin typeface="Constantia"/>
                <a:cs typeface="Constantia"/>
              </a:rPr>
              <a:t>year </a:t>
            </a:r>
            <a:r>
              <a:rPr sz="2400" spc="-5" dirty="0">
                <a:latin typeface="Constantia"/>
                <a:cs typeface="Constantia"/>
              </a:rPr>
              <a:t>we traveled</a:t>
            </a:r>
            <a:r>
              <a:rPr sz="2400" spc="-3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to</a:t>
            </a:r>
            <a:r>
              <a:rPr sz="2400" spc="5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San	Francisco, </a:t>
            </a:r>
            <a:r>
              <a:rPr sz="2400" b="1" spc="-5" dirty="0">
                <a:latin typeface="Constantia"/>
                <a:cs typeface="Constantia"/>
              </a:rPr>
              <a:t>which </a:t>
            </a:r>
            <a:r>
              <a:rPr sz="2400" dirty="0">
                <a:latin typeface="Constantia"/>
                <a:cs typeface="Constantia"/>
              </a:rPr>
              <a:t>is </a:t>
            </a:r>
            <a:r>
              <a:rPr sz="2400" spc="-5" dirty="0">
                <a:latin typeface="Constantia"/>
                <a:cs typeface="Constantia"/>
              </a:rPr>
              <a:t>famous  for </a:t>
            </a:r>
            <a:r>
              <a:rPr sz="2400" dirty="0">
                <a:latin typeface="Constantia"/>
                <a:cs typeface="Constantia"/>
              </a:rPr>
              <a:t>its</a:t>
            </a:r>
            <a:r>
              <a:rPr sz="2400" spc="-1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architecture.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662536E7-F541-4F33-8D1E-992F6A14FB3F}" type="datetime1">
              <a:rPr lang="en-US" smtClean="0"/>
              <a:t>4/12/2020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819150"/>
            <a:ext cx="7429500" cy="12128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7050" marR="5080" indent="-514350">
              <a:lnSpc>
                <a:spcPct val="99800"/>
              </a:lnSpc>
              <a:spcBef>
                <a:spcPts val="105"/>
              </a:spcBef>
              <a:tabLst>
                <a:tab pos="608965" algn="l"/>
                <a:tab pos="3343275" algn="l"/>
              </a:tabLst>
            </a:pPr>
            <a:r>
              <a:rPr sz="2450" spc="5" dirty="0">
                <a:solidFill>
                  <a:srgbClr val="0ACFD8"/>
                </a:solidFill>
              </a:rPr>
              <a:t>2.		</a:t>
            </a:r>
            <a:r>
              <a:rPr b="1" spc="-5" dirty="0">
                <a:latin typeface="Constantia"/>
                <a:cs typeface="Constantia"/>
              </a:rPr>
              <a:t>Adverbial</a:t>
            </a:r>
            <a:r>
              <a:rPr b="1" dirty="0">
                <a:latin typeface="Constantia"/>
                <a:cs typeface="Constantia"/>
              </a:rPr>
              <a:t> </a:t>
            </a:r>
            <a:r>
              <a:rPr b="1" spc="-5" dirty="0">
                <a:latin typeface="Constantia"/>
                <a:cs typeface="Constantia"/>
              </a:rPr>
              <a:t>clause	</a:t>
            </a:r>
            <a:r>
              <a:rPr dirty="0"/>
              <a:t>: </a:t>
            </a:r>
            <a:r>
              <a:rPr spc="-5" dirty="0"/>
              <a:t>is </a:t>
            </a:r>
            <a:r>
              <a:rPr dirty="0"/>
              <a:t>a </a:t>
            </a:r>
            <a:r>
              <a:rPr spc="-5" dirty="0"/>
              <a:t>clause that functions as  </a:t>
            </a:r>
            <a:r>
              <a:rPr dirty="0"/>
              <a:t>an </a:t>
            </a:r>
            <a:r>
              <a:rPr spc="-5" dirty="0"/>
              <a:t>adverb. </a:t>
            </a:r>
            <a:r>
              <a:rPr dirty="0"/>
              <a:t>In </a:t>
            </a:r>
            <a:r>
              <a:rPr spc="-5" dirty="0"/>
              <a:t>other words, it contains subject  and predicate, and it modifies </a:t>
            </a:r>
            <a:r>
              <a:rPr dirty="0"/>
              <a:t>a</a:t>
            </a:r>
            <a:r>
              <a:rPr spc="-25" dirty="0"/>
              <a:t> </a:t>
            </a:r>
            <a:r>
              <a:rPr spc="-5" dirty="0"/>
              <a:t>verb.</a:t>
            </a:r>
            <a:endParaRPr sz="245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2546350"/>
            <a:ext cx="275590" cy="4019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220" dirty="0">
                <a:solidFill>
                  <a:srgbClr val="0ACFD8"/>
                </a:solidFill>
                <a:latin typeface="Symbol"/>
                <a:cs typeface="Symbol"/>
              </a:rPr>
              <a:t>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9969" y="2006599"/>
            <a:ext cx="7260590" cy="98298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2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  <a:p>
            <a:pPr marL="33020">
              <a:lnSpc>
                <a:spcPct val="100000"/>
              </a:lnSpc>
              <a:spcBef>
                <a:spcPts val="650"/>
              </a:spcBef>
            </a:pPr>
            <a:r>
              <a:rPr sz="2600" b="1" spc="-5" dirty="0">
                <a:latin typeface="Constantia"/>
                <a:cs typeface="Constantia"/>
              </a:rPr>
              <a:t>When </a:t>
            </a:r>
            <a:r>
              <a:rPr sz="2600" dirty="0">
                <a:latin typeface="Constantia"/>
                <a:cs typeface="Constantia"/>
              </a:rPr>
              <a:t>he </a:t>
            </a:r>
            <a:r>
              <a:rPr sz="2600" spc="-5" dirty="0">
                <a:latin typeface="Constantia"/>
                <a:cs typeface="Constantia"/>
              </a:rPr>
              <a:t>won </a:t>
            </a:r>
            <a:r>
              <a:rPr sz="2600" dirty="0">
                <a:latin typeface="Constantia"/>
                <a:cs typeface="Constantia"/>
              </a:rPr>
              <a:t>the </a:t>
            </a:r>
            <a:r>
              <a:rPr sz="2600" spc="-5" dirty="0">
                <a:latin typeface="Constantia"/>
                <a:cs typeface="Constantia"/>
              </a:rPr>
              <a:t>money, </a:t>
            </a:r>
            <a:r>
              <a:rPr sz="2600" dirty="0">
                <a:latin typeface="Constantia"/>
                <a:cs typeface="Constantia"/>
              </a:rPr>
              <a:t>he </a:t>
            </a:r>
            <a:r>
              <a:rPr sz="2600" spc="-5" dirty="0">
                <a:latin typeface="Constantia"/>
                <a:cs typeface="Constantia"/>
              </a:rPr>
              <a:t>decided </a:t>
            </a:r>
            <a:r>
              <a:rPr sz="2600" spc="5" dirty="0">
                <a:latin typeface="Constantia"/>
                <a:cs typeface="Constantia"/>
              </a:rPr>
              <a:t>to </a:t>
            </a:r>
            <a:r>
              <a:rPr sz="2600" dirty="0">
                <a:latin typeface="Constantia"/>
                <a:cs typeface="Constantia"/>
              </a:rPr>
              <a:t>buy a</a:t>
            </a:r>
            <a:r>
              <a:rPr sz="2600" spc="-7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car.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4411979"/>
            <a:ext cx="256540" cy="3733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250" spc="210" dirty="0">
                <a:solidFill>
                  <a:srgbClr val="0ACFD8"/>
                </a:solidFill>
                <a:latin typeface="Symbol"/>
                <a:cs typeface="Symbol"/>
              </a:rPr>
              <a:t>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3462020"/>
            <a:ext cx="7995920" cy="172720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469900" marR="5080" indent="-457200">
              <a:lnSpc>
                <a:spcPct val="121400"/>
              </a:lnSpc>
              <a:spcBef>
                <a:spcPts val="60"/>
              </a:spcBef>
              <a:tabLst>
                <a:tab pos="608965" algn="l"/>
              </a:tabLst>
            </a:pPr>
            <a:r>
              <a:rPr sz="2450" dirty="0">
                <a:solidFill>
                  <a:srgbClr val="0ACFD8"/>
                </a:solidFill>
                <a:latin typeface="Constantia"/>
                <a:cs typeface="Constantia"/>
              </a:rPr>
              <a:t>3.		</a:t>
            </a:r>
            <a:r>
              <a:rPr sz="2400" b="1" spc="-5" dirty="0">
                <a:latin typeface="Constantia"/>
                <a:cs typeface="Constantia"/>
              </a:rPr>
              <a:t>Noun clause </a:t>
            </a:r>
            <a:r>
              <a:rPr sz="2400" b="1" dirty="0">
                <a:latin typeface="Constantia"/>
                <a:cs typeface="Constantia"/>
              </a:rPr>
              <a:t>: </a:t>
            </a:r>
            <a:r>
              <a:rPr sz="2400" spc="-5" dirty="0">
                <a:latin typeface="Constantia"/>
                <a:cs typeface="Constantia"/>
              </a:rPr>
              <a:t>Dependent clause that function as noun.  Example</a:t>
            </a:r>
            <a:r>
              <a:rPr sz="2400" spc="-1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:</a:t>
            </a:r>
            <a:endParaRPr sz="2400">
              <a:latin typeface="Constantia"/>
              <a:cs typeface="Constantia"/>
            </a:endParaRPr>
          </a:p>
          <a:p>
            <a:pPr marL="527050" marR="1523365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Constantia"/>
                <a:cs typeface="Constantia"/>
              </a:rPr>
              <a:t>We </a:t>
            </a:r>
            <a:r>
              <a:rPr sz="2400" spc="-5" dirty="0">
                <a:latin typeface="Constantia"/>
                <a:cs typeface="Constantia"/>
              </a:rPr>
              <a:t>don't know </a:t>
            </a:r>
            <a:r>
              <a:rPr sz="2400" b="1" spc="-5" dirty="0">
                <a:latin typeface="Constantia"/>
                <a:cs typeface="Constantia"/>
              </a:rPr>
              <a:t>who </a:t>
            </a:r>
            <a:r>
              <a:rPr sz="2400" spc="-5" dirty="0">
                <a:latin typeface="Constantia"/>
                <a:cs typeface="Constantia"/>
              </a:rPr>
              <a:t>will be coming from the  employment</a:t>
            </a:r>
            <a:r>
              <a:rPr sz="2400" spc="-1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agency.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A2E40E3C-5333-4225-A5EC-736BE10D6232}" type="datetime1">
              <a:rPr lang="en-US" smtClean="0"/>
              <a:t>4/12/2020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8369" y="1073150"/>
            <a:ext cx="271335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spc="-5" dirty="0">
                <a:solidFill>
                  <a:srgbClr val="5B8EE8"/>
                </a:solidFill>
                <a:latin typeface="Calibri"/>
                <a:cs typeface="Calibri"/>
              </a:rPr>
              <a:t>S</a:t>
            </a:r>
            <a:r>
              <a:rPr sz="5000" dirty="0">
                <a:solidFill>
                  <a:srgbClr val="5B8EE8"/>
                </a:solidFill>
                <a:latin typeface="Calibri"/>
                <a:cs typeface="Calibri"/>
              </a:rPr>
              <a:t>E</a:t>
            </a:r>
            <a:r>
              <a:rPr sz="5000" spc="-5" dirty="0">
                <a:solidFill>
                  <a:srgbClr val="5B8EE8"/>
                </a:solidFill>
                <a:latin typeface="Calibri"/>
                <a:cs typeface="Calibri"/>
              </a:rPr>
              <a:t>NTENCE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967229"/>
            <a:ext cx="7967980" cy="3045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onstantia"/>
                <a:cs typeface="Constantia"/>
              </a:rPr>
              <a:t>Sentence </a:t>
            </a:r>
            <a:r>
              <a:rPr sz="2600" dirty="0">
                <a:latin typeface="Constantia"/>
                <a:cs typeface="Constantia"/>
              </a:rPr>
              <a:t>is a </a:t>
            </a:r>
            <a:r>
              <a:rPr sz="2600" spc="-5" dirty="0">
                <a:latin typeface="Constantia"/>
                <a:cs typeface="Constantia"/>
              </a:rPr>
              <a:t>grammatically complete series of words </a:t>
            </a:r>
            <a:r>
              <a:rPr sz="2600" dirty="0">
                <a:latin typeface="Constantia"/>
                <a:cs typeface="Constantia"/>
              </a:rPr>
              <a:t>at  </a:t>
            </a:r>
            <a:r>
              <a:rPr sz="2600" spc="-5" dirty="0">
                <a:latin typeface="Constantia"/>
                <a:cs typeface="Constantia"/>
              </a:rPr>
              <a:t>least consist of </a:t>
            </a:r>
            <a:r>
              <a:rPr sz="2600" dirty="0">
                <a:latin typeface="Constantia"/>
                <a:cs typeface="Constantia"/>
              </a:rPr>
              <a:t>a </a:t>
            </a:r>
            <a:r>
              <a:rPr sz="2600" spc="-5" dirty="0">
                <a:latin typeface="Constantia"/>
                <a:cs typeface="Constantia"/>
              </a:rPr>
              <a:t>subject and</a:t>
            </a:r>
            <a:r>
              <a:rPr sz="2600" spc="-1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predicate.</a:t>
            </a:r>
            <a:endParaRPr sz="26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sz="2600" spc="-5" dirty="0">
                <a:latin typeface="Constantia"/>
                <a:cs typeface="Constantia"/>
              </a:rPr>
              <a:t>There are </a:t>
            </a:r>
            <a:r>
              <a:rPr sz="2600" dirty="0">
                <a:latin typeface="Constantia"/>
                <a:cs typeface="Constantia"/>
              </a:rPr>
              <a:t>4 </a:t>
            </a:r>
            <a:r>
              <a:rPr sz="2600" spc="-5" dirty="0">
                <a:latin typeface="Constantia"/>
                <a:cs typeface="Constantia"/>
              </a:rPr>
              <a:t>types </a:t>
            </a:r>
            <a:r>
              <a:rPr sz="2600" dirty="0">
                <a:latin typeface="Constantia"/>
                <a:cs typeface="Constantia"/>
              </a:rPr>
              <a:t>of </a:t>
            </a:r>
            <a:r>
              <a:rPr sz="2600" spc="-5" dirty="0">
                <a:latin typeface="Constantia"/>
                <a:cs typeface="Constantia"/>
              </a:rPr>
              <a:t>sentences</a:t>
            </a:r>
            <a:r>
              <a:rPr sz="2600" spc="-3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  <a:p>
            <a:pPr marL="12700" marR="560705">
              <a:lnSpc>
                <a:spcPct val="100000"/>
              </a:lnSpc>
              <a:spcBef>
                <a:spcPts val="650"/>
              </a:spcBef>
            </a:pPr>
            <a:r>
              <a:rPr sz="2450" b="1" dirty="0">
                <a:solidFill>
                  <a:srgbClr val="0ACFD8"/>
                </a:solidFill>
                <a:latin typeface="Constantia"/>
                <a:cs typeface="Constantia"/>
              </a:rPr>
              <a:t>1. </a:t>
            </a:r>
            <a:r>
              <a:rPr sz="2600" b="1" spc="-5" dirty="0">
                <a:latin typeface="Constantia"/>
                <a:cs typeface="Constantia"/>
              </a:rPr>
              <a:t>Simple </a:t>
            </a:r>
            <a:r>
              <a:rPr sz="2600" b="1" dirty="0">
                <a:latin typeface="Constantia"/>
                <a:cs typeface="Constantia"/>
              </a:rPr>
              <a:t>sentence</a:t>
            </a:r>
            <a:r>
              <a:rPr sz="2600" dirty="0">
                <a:latin typeface="Constantia"/>
                <a:cs typeface="Constantia"/>
              </a:rPr>
              <a:t>, </a:t>
            </a:r>
            <a:r>
              <a:rPr sz="2600" spc="-5" dirty="0">
                <a:latin typeface="Constantia"/>
                <a:cs typeface="Constantia"/>
              </a:rPr>
              <a:t>is </a:t>
            </a:r>
            <a:r>
              <a:rPr sz="2600" dirty="0">
                <a:latin typeface="Constantia"/>
                <a:cs typeface="Constantia"/>
              </a:rPr>
              <a:t>a </a:t>
            </a:r>
            <a:r>
              <a:rPr sz="2600" spc="-5" dirty="0">
                <a:latin typeface="Constantia"/>
                <a:cs typeface="Constantia"/>
              </a:rPr>
              <a:t>sentence structure </a:t>
            </a:r>
            <a:r>
              <a:rPr sz="2600" dirty="0">
                <a:latin typeface="Constantia"/>
                <a:cs typeface="Constantia"/>
              </a:rPr>
              <a:t>that  </a:t>
            </a:r>
            <a:r>
              <a:rPr sz="2600" spc="-5" dirty="0">
                <a:latin typeface="Constantia"/>
                <a:cs typeface="Constantia"/>
              </a:rPr>
              <a:t>contains one independent clause and no dependent  clauses.</a:t>
            </a:r>
            <a:endParaRPr sz="2600">
              <a:latin typeface="Constantia"/>
              <a:cs typeface="Constantia"/>
            </a:endParaRPr>
          </a:p>
          <a:p>
            <a:pPr marL="927100">
              <a:lnSpc>
                <a:spcPct val="100000"/>
              </a:lnSpc>
              <a:spcBef>
                <a:spcPts val="64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1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5048250"/>
            <a:ext cx="140335" cy="4019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-950" dirty="0">
                <a:solidFill>
                  <a:srgbClr val="0ACFD8"/>
                </a:solidFill>
                <a:latin typeface="Symbol"/>
                <a:cs typeface="Symbol"/>
              </a:rPr>
              <a:t>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50339" y="5069840"/>
            <a:ext cx="222885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Constantia"/>
                <a:cs typeface="Constantia"/>
              </a:rPr>
              <a:t>The baby</a:t>
            </a:r>
            <a:r>
              <a:rPr sz="2600" spc="-11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cried.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4CB41D03-9D58-44BD-92BE-0815683ECCB9}" type="datetime1">
              <a:rPr lang="en-US" smtClean="0"/>
              <a:t>4/12/2020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5609" y="817879"/>
            <a:ext cx="7855584" cy="1214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2450" marR="5080" indent="-539750">
              <a:lnSpc>
                <a:spcPct val="100000"/>
              </a:lnSpc>
              <a:spcBef>
                <a:spcPts val="100"/>
              </a:spcBef>
              <a:tabLst>
                <a:tab pos="634365" algn="l"/>
              </a:tabLst>
            </a:pPr>
            <a:r>
              <a:rPr sz="2450" spc="5" dirty="0">
                <a:solidFill>
                  <a:srgbClr val="0ACFD8"/>
                </a:solidFill>
              </a:rPr>
              <a:t>2.		</a:t>
            </a:r>
            <a:r>
              <a:rPr b="1" spc="-5" dirty="0">
                <a:latin typeface="Constantia"/>
                <a:cs typeface="Constantia"/>
              </a:rPr>
              <a:t>Compound </a:t>
            </a:r>
            <a:r>
              <a:rPr b="1" dirty="0">
                <a:latin typeface="Constantia"/>
                <a:cs typeface="Constantia"/>
              </a:rPr>
              <a:t>sentence, </a:t>
            </a:r>
            <a:r>
              <a:rPr spc="-5" dirty="0"/>
              <a:t>is composed of </a:t>
            </a:r>
            <a:r>
              <a:rPr dirty="0"/>
              <a:t>at least  two </a:t>
            </a:r>
            <a:r>
              <a:rPr spc="-5" dirty="0"/>
              <a:t>independent clauses. </a:t>
            </a:r>
            <a:r>
              <a:rPr dirty="0"/>
              <a:t>The clauses are </a:t>
            </a:r>
            <a:r>
              <a:rPr spc="-5" dirty="0"/>
              <a:t>joined by  </a:t>
            </a:r>
            <a:r>
              <a:rPr dirty="0"/>
              <a:t>a </a:t>
            </a:r>
            <a:r>
              <a:rPr spc="-5" dirty="0"/>
              <a:t>coordinating</a:t>
            </a:r>
            <a:r>
              <a:rPr spc="-20" dirty="0"/>
              <a:t> </a:t>
            </a:r>
            <a:r>
              <a:rPr spc="-5" dirty="0"/>
              <a:t>conjunction.</a:t>
            </a:r>
            <a:endParaRPr sz="245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5609" y="2545080"/>
            <a:ext cx="170815" cy="4019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-705" dirty="0">
                <a:solidFill>
                  <a:srgbClr val="0ACFD8"/>
                </a:solidFill>
                <a:latin typeface="Symbol"/>
                <a:cs typeface="Symbol"/>
              </a:rPr>
              <a:t>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424180">
              <a:lnSpc>
                <a:spcPct val="100000"/>
              </a:lnSpc>
              <a:spcBef>
                <a:spcPts val="750"/>
              </a:spcBef>
            </a:pPr>
            <a:r>
              <a:rPr spc="-5" dirty="0"/>
              <a:t>Example</a:t>
            </a:r>
            <a:r>
              <a:rPr spc="-10" dirty="0"/>
              <a:t> </a:t>
            </a:r>
            <a:r>
              <a:rPr dirty="0"/>
              <a:t>:</a:t>
            </a:r>
          </a:p>
          <a:p>
            <a:pPr marL="552450" marR="5080">
              <a:lnSpc>
                <a:spcPts val="3110"/>
              </a:lnSpc>
              <a:spcBef>
                <a:spcPts val="760"/>
              </a:spcBef>
            </a:pPr>
            <a:r>
              <a:rPr spc="-5" dirty="0"/>
              <a:t>Mom </a:t>
            </a:r>
            <a:r>
              <a:rPr dirty="0"/>
              <a:t>went </a:t>
            </a:r>
            <a:r>
              <a:rPr spc="5" dirty="0"/>
              <a:t>to </a:t>
            </a:r>
            <a:r>
              <a:rPr spc="-5" dirty="0"/>
              <a:t>the store, </a:t>
            </a:r>
            <a:r>
              <a:rPr b="1" spc="-5" dirty="0">
                <a:latin typeface="Constantia"/>
                <a:cs typeface="Constantia"/>
              </a:rPr>
              <a:t>and </a:t>
            </a:r>
            <a:r>
              <a:rPr spc="-5" dirty="0"/>
              <a:t>my sister </a:t>
            </a:r>
            <a:r>
              <a:rPr dirty="0"/>
              <a:t>went </a:t>
            </a:r>
            <a:r>
              <a:rPr spc="-5" dirty="0"/>
              <a:t>to </a:t>
            </a:r>
            <a:r>
              <a:rPr dirty="0"/>
              <a:t>the  </a:t>
            </a:r>
            <a:r>
              <a:rPr spc="-5" dirty="0"/>
              <a:t>office.</a:t>
            </a:r>
          </a:p>
          <a:p>
            <a:pPr marL="552450" marR="405765" indent="-539750">
              <a:lnSpc>
                <a:spcPct val="100000"/>
              </a:lnSpc>
              <a:spcBef>
                <a:spcPts val="550"/>
              </a:spcBef>
              <a:tabLst>
                <a:tab pos="634365" algn="l"/>
              </a:tabLst>
            </a:pPr>
            <a:r>
              <a:rPr sz="2450" dirty="0">
                <a:solidFill>
                  <a:srgbClr val="0ACFD8"/>
                </a:solidFill>
              </a:rPr>
              <a:t>3.		</a:t>
            </a:r>
            <a:r>
              <a:rPr b="1" spc="-5" dirty="0">
                <a:latin typeface="Constantia"/>
                <a:cs typeface="Constantia"/>
              </a:rPr>
              <a:t>Complex sentence, </a:t>
            </a:r>
            <a:r>
              <a:rPr spc="-5" dirty="0"/>
              <a:t>is </a:t>
            </a:r>
            <a:r>
              <a:rPr dirty="0"/>
              <a:t>a </a:t>
            </a:r>
            <a:r>
              <a:rPr spc="-5" dirty="0"/>
              <a:t>sentence with one  independent clause and </a:t>
            </a:r>
            <a:r>
              <a:rPr dirty="0"/>
              <a:t>at least </a:t>
            </a:r>
            <a:r>
              <a:rPr spc="-5" dirty="0"/>
              <a:t>one dependent  clause.</a:t>
            </a:r>
            <a:endParaRPr sz="2450">
              <a:latin typeface="Constantia"/>
              <a:cs typeface="Constant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5609" y="4711700"/>
            <a:ext cx="142303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8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5609" y="5168900"/>
            <a:ext cx="170815" cy="4019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-705" dirty="0">
                <a:solidFill>
                  <a:srgbClr val="0ACFD8"/>
                </a:solidFill>
                <a:latin typeface="Symbol"/>
                <a:cs typeface="Symbol"/>
              </a:rPr>
              <a:t>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57910" y="5190490"/>
            <a:ext cx="556006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onstantia"/>
                <a:cs typeface="Constantia"/>
              </a:rPr>
              <a:t>That's </a:t>
            </a:r>
            <a:r>
              <a:rPr sz="2600" dirty="0">
                <a:latin typeface="Constantia"/>
                <a:cs typeface="Constantia"/>
              </a:rPr>
              <a:t>the man who </a:t>
            </a:r>
            <a:r>
              <a:rPr sz="2600" spc="-5" dirty="0">
                <a:latin typeface="Constantia"/>
                <a:cs typeface="Constantia"/>
              </a:rPr>
              <a:t>bought our</a:t>
            </a:r>
            <a:r>
              <a:rPr sz="2600" spc="-75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house.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34118B96-FB08-4A35-940F-CC3034AF8EB6}" type="datetime1">
              <a:rPr lang="en-US" smtClean="0"/>
              <a:t>4/12/2020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050" marR="5080" indent="-514350">
              <a:lnSpc>
                <a:spcPct val="100000"/>
              </a:lnSpc>
              <a:spcBef>
                <a:spcPts val="100"/>
              </a:spcBef>
              <a:tabLst>
                <a:tab pos="605155" algn="l"/>
              </a:tabLst>
            </a:pPr>
            <a:r>
              <a:rPr sz="2450" b="1" spc="5" dirty="0">
                <a:solidFill>
                  <a:srgbClr val="0ACFD8"/>
                </a:solidFill>
                <a:latin typeface="Constantia"/>
                <a:cs typeface="Constantia"/>
              </a:rPr>
              <a:t>4.		</a:t>
            </a:r>
            <a:r>
              <a:rPr b="1" spc="-5" dirty="0">
                <a:latin typeface="Constantia"/>
                <a:cs typeface="Constantia"/>
              </a:rPr>
              <a:t>Complex-Compound sentence </a:t>
            </a:r>
            <a:r>
              <a:rPr spc="-5" dirty="0"/>
              <a:t>contains at least  one dependent </a:t>
            </a:r>
            <a:r>
              <a:rPr dirty="0"/>
              <a:t>clause </a:t>
            </a:r>
            <a:r>
              <a:rPr spc="-5" dirty="0"/>
              <a:t>and more </a:t>
            </a:r>
            <a:r>
              <a:rPr dirty="0"/>
              <a:t>than </a:t>
            </a:r>
            <a:r>
              <a:rPr spc="-5" dirty="0"/>
              <a:t>one  independent </a:t>
            </a:r>
            <a:r>
              <a:rPr dirty="0"/>
              <a:t>clause. The clauses </a:t>
            </a:r>
            <a:r>
              <a:rPr spc="-5" dirty="0"/>
              <a:t>are connected by  both conjunctions.</a:t>
            </a:r>
            <a:endParaRPr sz="245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3084830"/>
            <a:ext cx="307975" cy="4019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944" dirty="0">
                <a:solidFill>
                  <a:srgbClr val="0ACFD8"/>
                </a:solidFill>
                <a:latin typeface="Symbol"/>
                <a:cs typeface="Symbol"/>
              </a:rPr>
              <a:t>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9969" y="2545079"/>
            <a:ext cx="7200265" cy="98298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2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  <a:p>
            <a:pPr marL="115570">
              <a:lnSpc>
                <a:spcPct val="100000"/>
              </a:lnSpc>
              <a:spcBef>
                <a:spcPts val="650"/>
              </a:spcBef>
            </a:pPr>
            <a:r>
              <a:rPr sz="2600" spc="-5" dirty="0">
                <a:latin typeface="Constantia"/>
                <a:cs typeface="Constantia"/>
              </a:rPr>
              <a:t>The </a:t>
            </a:r>
            <a:r>
              <a:rPr sz="2600" dirty="0">
                <a:latin typeface="Constantia"/>
                <a:cs typeface="Constantia"/>
              </a:rPr>
              <a:t>town </a:t>
            </a:r>
            <a:r>
              <a:rPr sz="2600" spc="-5" dirty="0">
                <a:latin typeface="Constantia"/>
                <a:cs typeface="Constantia"/>
              </a:rPr>
              <a:t>where </a:t>
            </a:r>
            <a:r>
              <a:rPr sz="2600" dirty="0">
                <a:latin typeface="Constantia"/>
                <a:cs typeface="Constantia"/>
              </a:rPr>
              <a:t>I </a:t>
            </a:r>
            <a:r>
              <a:rPr sz="2600" spc="-5" dirty="0">
                <a:latin typeface="Constantia"/>
                <a:cs typeface="Constantia"/>
              </a:rPr>
              <a:t>grew </a:t>
            </a:r>
            <a:r>
              <a:rPr sz="2600" dirty="0">
                <a:latin typeface="Constantia"/>
                <a:cs typeface="Constantia"/>
              </a:rPr>
              <a:t>up </a:t>
            </a:r>
            <a:r>
              <a:rPr sz="2600" spc="-5" dirty="0">
                <a:latin typeface="Constantia"/>
                <a:cs typeface="Constantia"/>
              </a:rPr>
              <a:t>is in the United</a:t>
            </a:r>
            <a:r>
              <a:rPr sz="2600" spc="-5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States.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780E6F1A-A95A-419F-841E-1FBE71E868EC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940" y="961390"/>
            <a:ext cx="7750809" cy="1846659"/>
          </a:xfrm>
        </p:spPr>
        <p:txBody>
          <a:bodyPr/>
          <a:lstStyle/>
          <a:p>
            <a:r>
              <a:rPr lang="en-US" sz="6000" dirty="0" smtClean="0"/>
              <a:t>The END</a:t>
            </a:r>
            <a:br>
              <a:rPr lang="en-US" sz="6000" dirty="0" smtClean="0"/>
            </a:br>
            <a:r>
              <a:rPr lang="en-US" sz="6000" dirty="0"/>
              <a:t>	</a:t>
            </a:r>
            <a:r>
              <a:rPr lang="en-US" sz="6000" dirty="0" smtClean="0"/>
              <a:t>	</a:t>
            </a:r>
            <a:endParaRPr lang="en-US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419600"/>
            <a:ext cx="7700009" cy="830997"/>
          </a:xfrm>
        </p:spPr>
        <p:txBody>
          <a:bodyPr/>
          <a:lstStyle/>
          <a:p>
            <a:pPr algn="ctr"/>
            <a:r>
              <a:rPr lang="en-US" sz="5400" dirty="0" smtClean="0"/>
              <a:t>Thank </a:t>
            </a:r>
            <a:r>
              <a:rPr lang="en-US" sz="5400" dirty="0" err="1" smtClean="0"/>
              <a:t>YOu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6E42D10E-42B4-4F07-B154-184991CB6B21}" type="datetime1">
              <a:rPr lang="en-US" smtClean="0"/>
              <a:t>4/12/2020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48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8369" y="1073150"/>
            <a:ext cx="206248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spc="-5" dirty="0">
                <a:solidFill>
                  <a:srgbClr val="5B8EE8"/>
                </a:solidFill>
                <a:latin typeface="Calibri"/>
                <a:cs typeface="Calibri"/>
              </a:rPr>
              <a:t>PHRA</a:t>
            </a:r>
            <a:r>
              <a:rPr sz="5000" spc="5" dirty="0">
                <a:solidFill>
                  <a:srgbClr val="5B8EE8"/>
                </a:solidFill>
                <a:latin typeface="Calibri"/>
                <a:cs typeface="Calibri"/>
              </a:rPr>
              <a:t>S</a:t>
            </a:r>
            <a:r>
              <a:rPr sz="5000" dirty="0">
                <a:solidFill>
                  <a:srgbClr val="5B8EE8"/>
                </a:solidFill>
                <a:latin typeface="Calibri"/>
                <a:cs typeface="Calibri"/>
              </a:rPr>
              <a:t>E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3240" y="1967229"/>
            <a:ext cx="7461250" cy="2252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Constantia"/>
                <a:cs typeface="Constantia"/>
              </a:rPr>
              <a:t>A </a:t>
            </a:r>
            <a:r>
              <a:rPr sz="2600" spc="-5" dirty="0">
                <a:latin typeface="Constantia"/>
                <a:cs typeface="Constantia"/>
              </a:rPr>
              <a:t>group of </a:t>
            </a:r>
            <a:r>
              <a:rPr sz="2600" dirty="0">
                <a:latin typeface="Constantia"/>
                <a:cs typeface="Constantia"/>
              </a:rPr>
              <a:t>two </a:t>
            </a:r>
            <a:r>
              <a:rPr sz="2600" spc="-5" dirty="0">
                <a:latin typeface="Constantia"/>
                <a:cs typeface="Constantia"/>
              </a:rPr>
              <a:t>or more grammatically linked words  </a:t>
            </a:r>
            <a:r>
              <a:rPr sz="2600" dirty="0">
                <a:latin typeface="Constantia"/>
                <a:cs typeface="Constantia"/>
              </a:rPr>
              <a:t>that </a:t>
            </a:r>
            <a:r>
              <a:rPr sz="2600" b="1" dirty="0">
                <a:latin typeface="Constantia"/>
                <a:cs typeface="Constantia"/>
              </a:rPr>
              <a:t>do not </a:t>
            </a:r>
            <a:r>
              <a:rPr sz="2600" dirty="0">
                <a:latin typeface="Constantia"/>
                <a:cs typeface="Constantia"/>
              </a:rPr>
              <a:t>have </a:t>
            </a:r>
            <a:r>
              <a:rPr sz="2600" spc="-5" dirty="0">
                <a:latin typeface="Constantia"/>
                <a:cs typeface="Constantia"/>
              </a:rPr>
              <a:t>subject </a:t>
            </a:r>
            <a:r>
              <a:rPr sz="2600" dirty="0">
                <a:latin typeface="Constantia"/>
                <a:cs typeface="Constantia"/>
              </a:rPr>
              <a:t>and </a:t>
            </a:r>
            <a:r>
              <a:rPr sz="2600" spc="-5" dirty="0">
                <a:latin typeface="Constantia"/>
                <a:cs typeface="Constantia"/>
              </a:rPr>
              <a:t>predicate is </a:t>
            </a:r>
            <a:r>
              <a:rPr sz="2600" dirty="0">
                <a:latin typeface="Constantia"/>
                <a:cs typeface="Constantia"/>
              </a:rPr>
              <a:t>a</a:t>
            </a:r>
            <a:r>
              <a:rPr sz="2600" spc="-5" dirty="0">
                <a:latin typeface="Constantia"/>
                <a:cs typeface="Constantia"/>
              </a:rPr>
              <a:t> phrase.</a:t>
            </a:r>
            <a:endParaRPr sz="2600">
              <a:latin typeface="Constantia"/>
              <a:cs typeface="Constantia"/>
            </a:endParaRPr>
          </a:p>
          <a:p>
            <a:pPr marL="25400">
              <a:lnSpc>
                <a:spcPct val="100000"/>
              </a:lnSpc>
              <a:spcBef>
                <a:spcPts val="65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2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  <a:p>
            <a:pPr marL="421640" indent="-396240">
              <a:lnSpc>
                <a:spcPct val="100000"/>
              </a:lnSpc>
              <a:spcBef>
                <a:spcPts val="650"/>
              </a:spcBef>
              <a:buClr>
                <a:srgbClr val="0ACFD8"/>
              </a:buClr>
              <a:buSzPct val="94230"/>
              <a:buFont typeface="Symbol"/>
              <a:buChar char=""/>
              <a:tabLst>
                <a:tab pos="421640" algn="l"/>
              </a:tabLst>
            </a:pPr>
            <a:r>
              <a:rPr sz="2600" spc="-5" dirty="0">
                <a:latin typeface="Constantia"/>
                <a:cs typeface="Constantia"/>
              </a:rPr>
              <a:t>Excellent</a:t>
            </a:r>
            <a:r>
              <a:rPr sz="2600" spc="-1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idea.</a:t>
            </a:r>
            <a:endParaRPr sz="2600">
              <a:latin typeface="Constantia"/>
              <a:cs typeface="Constantia"/>
            </a:endParaRPr>
          </a:p>
          <a:p>
            <a:pPr marL="421640" indent="-396240">
              <a:lnSpc>
                <a:spcPct val="100000"/>
              </a:lnSpc>
              <a:spcBef>
                <a:spcPts val="640"/>
              </a:spcBef>
              <a:buClr>
                <a:srgbClr val="0ACFD8"/>
              </a:buClr>
              <a:buSzPct val="94230"/>
              <a:buFont typeface="Symbol"/>
              <a:buChar char=""/>
              <a:tabLst>
                <a:tab pos="421640" algn="l"/>
              </a:tabLst>
            </a:pPr>
            <a:r>
              <a:rPr sz="2600" spc="-5" dirty="0">
                <a:latin typeface="Constantia"/>
                <a:cs typeface="Constantia"/>
              </a:rPr>
              <a:t>Great</a:t>
            </a:r>
            <a:r>
              <a:rPr sz="260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job.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92ECE53D-D99E-4DD1-904D-028354615BB6}" type="datetime1">
              <a:rPr lang="en-US" smtClean="0"/>
              <a:t>4/12/2020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39" y="786129"/>
            <a:ext cx="8562340" cy="520573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367030">
              <a:lnSpc>
                <a:spcPct val="100000"/>
              </a:lnSpc>
              <a:spcBef>
                <a:spcPts val="750"/>
              </a:spcBef>
            </a:pPr>
            <a:r>
              <a:rPr sz="2600" spc="-5" dirty="0">
                <a:latin typeface="Constantia"/>
                <a:cs typeface="Constantia"/>
              </a:rPr>
              <a:t>There are eight different kinds of</a:t>
            </a:r>
            <a:r>
              <a:rPr sz="2600" spc="-15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phrases:</a:t>
            </a:r>
            <a:endParaRPr sz="2600">
              <a:latin typeface="Constantia"/>
              <a:cs typeface="Constantia"/>
            </a:endParaRPr>
          </a:p>
          <a:p>
            <a:pPr marR="6140450" algn="r">
              <a:lnSpc>
                <a:spcPct val="100000"/>
              </a:lnSpc>
              <a:spcBef>
                <a:spcPts val="650"/>
              </a:spcBef>
            </a:pPr>
            <a:r>
              <a:rPr sz="2450" b="1" dirty="0">
                <a:solidFill>
                  <a:srgbClr val="0ACFD8"/>
                </a:solidFill>
                <a:latin typeface="Constantia"/>
                <a:cs typeface="Constantia"/>
              </a:rPr>
              <a:t>1. </a:t>
            </a:r>
            <a:r>
              <a:rPr sz="2600" b="1" spc="-5" dirty="0">
                <a:latin typeface="Constantia"/>
                <a:cs typeface="Constantia"/>
              </a:rPr>
              <a:t>Noun</a:t>
            </a:r>
            <a:r>
              <a:rPr sz="2600" b="1" spc="-45" dirty="0">
                <a:latin typeface="Constantia"/>
                <a:cs typeface="Constantia"/>
              </a:rPr>
              <a:t> </a:t>
            </a:r>
            <a:r>
              <a:rPr sz="2600" b="1" dirty="0">
                <a:latin typeface="Constantia"/>
                <a:cs typeface="Constantia"/>
              </a:rPr>
              <a:t>phrase</a:t>
            </a:r>
            <a:r>
              <a:rPr sz="2600" dirty="0">
                <a:latin typeface="Constantia"/>
                <a:cs typeface="Constantia"/>
              </a:rPr>
              <a:t>.</a:t>
            </a:r>
            <a:endParaRPr sz="2600">
              <a:latin typeface="Constantia"/>
              <a:cs typeface="Constantia"/>
            </a:endParaRPr>
          </a:p>
          <a:p>
            <a:pPr marR="6205220" algn="r">
              <a:lnSpc>
                <a:spcPct val="100000"/>
              </a:lnSpc>
              <a:spcBef>
                <a:spcPts val="64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95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  <a:p>
            <a:pPr marL="38100">
              <a:lnSpc>
                <a:spcPct val="100000"/>
              </a:lnSpc>
              <a:spcBef>
                <a:spcPts val="650"/>
              </a:spcBef>
            </a:pPr>
            <a:r>
              <a:rPr sz="3675" spc="330" baseline="6802" dirty="0">
                <a:solidFill>
                  <a:srgbClr val="0ACFD8"/>
                </a:solidFill>
                <a:latin typeface="Symbol"/>
                <a:cs typeface="Symbol"/>
              </a:rPr>
              <a:t></a:t>
            </a:r>
            <a:r>
              <a:rPr sz="3675" spc="330" baseline="6802" dirty="0">
                <a:solidFill>
                  <a:srgbClr val="0ACFD8"/>
                </a:solidFill>
                <a:latin typeface="Times New Roman"/>
                <a:cs typeface="Times New Roman"/>
              </a:rPr>
              <a:t> </a:t>
            </a:r>
            <a:r>
              <a:rPr sz="2600" i="1" dirty="0">
                <a:latin typeface="Constantia"/>
                <a:cs typeface="Constantia"/>
              </a:rPr>
              <a:t>My </a:t>
            </a:r>
            <a:r>
              <a:rPr sz="2600" i="1" spc="-5" dirty="0">
                <a:latin typeface="Constantia"/>
                <a:cs typeface="Constantia"/>
              </a:rPr>
              <a:t>sister’s </a:t>
            </a:r>
            <a:r>
              <a:rPr sz="2600" i="1" dirty="0">
                <a:latin typeface="Constantia"/>
                <a:cs typeface="Constantia"/>
              </a:rPr>
              <a:t>room </a:t>
            </a:r>
            <a:r>
              <a:rPr sz="2600" dirty="0">
                <a:latin typeface="Constantia"/>
                <a:cs typeface="Constantia"/>
              </a:rPr>
              <a:t>is </a:t>
            </a:r>
            <a:r>
              <a:rPr sz="2600" spc="-5" dirty="0">
                <a:latin typeface="Constantia"/>
                <a:cs typeface="Constantia"/>
              </a:rPr>
              <a:t>full </a:t>
            </a:r>
            <a:r>
              <a:rPr sz="2600" dirty="0">
                <a:latin typeface="Constantia"/>
                <a:cs typeface="Constantia"/>
              </a:rPr>
              <a:t>of </a:t>
            </a:r>
            <a:r>
              <a:rPr sz="2600" spc="-5" dirty="0">
                <a:latin typeface="Constantia"/>
                <a:cs typeface="Constantia"/>
              </a:rPr>
              <a:t>dolls.</a:t>
            </a:r>
            <a:r>
              <a:rPr sz="2600" spc="-204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(NP)</a:t>
            </a:r>
            <a:endParaRPr sz="2600">
              <a:latin typeface="Constantia"/>
              <a:cs typeface="Constantia"/>
            </a:endParaRPr>
          </a:p>
          <a:p>
            <a:pPr marL="279400" indent="-241935">
              <a:lnSpc>
                <a:spcPct val="100000"/>
              </a:lnSpc>
              <a:spcBef>
                <a:spcPts val="650"/>
              </a:spcBef>
              <a:buClr>
                <a:srgbClr val="0ACFD8"/>
              </a:buClr>
              <a:buSzPct val="90384"/>
              <a:buAutoNum type="arabicPeriod" startAt="2"/>
              <a:tabLst>
                <a:tab pos="280035" algn="l"/>
              </a:tabLst>
            </a:pPr>
            <a:r>
              <a:rPr sz="2600" b="1" spc="-5" dirty="0">
                <a:latin typeface="Constantia"/>
                <a:cs typeface="Constantia"/>
              </a:rPr>
              <a:t>Verb phrase.</a:t>
            </a:r>
            <a:endParaRPr sz="2600">
              <a:latin typeface="Constantia"/>
              <a:cs typeface="Constantia"/>
            </a:endParaRPr>
          </a:p>
          <a:p>
            <a:pPr marL="532130">
              <a:lnSpc>
                <a:spcPct val="100000"/>
              </a:lnSpc>
              <a:spcBef>
                <a:spcPts val="64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1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  <a:p>
            <a:pPr marL="38100">
              <a:lnSpc>
                <a:spcPct val="100000"/>
              </a:lnSpc>
              <a:spcBef>
                <a:spcPts val="650"/>
              </a:spcBef>
            </a:pPr>
            <a:r>
              <a:rPr sz="3675" spc="75" baseline="6802" dirty="0">
                <a:solidFill>
                  <a:srgbClr val="0ACFD8"/>
                </a:solidFill>
                <a:latin typeface="Symbol"/>
                <a:cs typeface="Symbol"/>
              </a:rPr>
              <a:t></a:t>
            </a:r>
            <a:r>
              <a:rPr sz="2600" spc="50" dirty="0">
                <a:latin typeface="Constantia"/>
                <a:cs typeface="Constantia"/>
              </a:rPr>
              <a:t>Mom </a:t>
            </a:r>
            <a:r>
              <a:rPr sz="2600" i="1" dirty="0">
                <a:latin typeface="Constantia"/>
                <a:cs typeface="Constantia"/>
              </a:rPr>
              <a:t>is </a:t>
            </a:r>
            <a:r>
              <a:rPr sz="2600" i="1" spc="-5" dirty="0">
                <a:latin typeface="Constantia"/>
                <a:cs typeface="Constantia"/>
              </a:rPr>
              <a:t>making </a:t>
            </a:r>
            <a:r>
              <a:rPr sz="2600" spc="-5" dirty="0">
                <a:latin typeface="Constantia"/>
                <a:cs typeface="Constantia"/>
              </a:rPr>
              <a:t>cakes.</a:t>
            </a:r>
            <a:r>
              <a:rPr sz="2600" spc="-25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(VP)</a:t>
            </a:r>
            <a:endParaRPr sz="2600">
              <a:latin typeface="Constantia"/>
              <a:cs typeface="Constantia"/>
            </a:endParaRPr>
          </a:p>
          <a:p>
            <a:pPr marL="339090" indent="-300990">
              <a:lnSpc>
                <a:spcPct val="100000"/>
              </a:lnSpc>
              <a:spcBef>
                <a:spcPts val="650"/>
              </a:spcBef>
              <a:buClr>
                <a:srgbClr val="0ACFD8"/>
              </a:buClr>
              <a:buSzPct val="94230"/>
              <a:buFont typeface="Constantia"/>
              <a:buAutoNum type="arabicPeriod" startAt="3"/>
              <a:tabLst>
                <a:tab pos="339090" algn="l"/>
              </a:tabLst>
            </a:pPr>
            <a:r>
              <a:rPr sz="2600" b="1" spc="-5" dirty="0">
                <a:latin typeface="Constantia"/>
                <a:cs typeface="Constantia"/>
              </a:rPr>
              <a:t>Prepositional</a:t>
            </a:r>
            <a:r>
              <a:rPr sz="2600" b="1" spc="-10" dirty="0">
                <a:latin typeface="Constantia"/>
                <a:cs typeface="Constantia"/>
              </a:rPr>
              <a:t> </a:t>
            </a:r>
            <a:r>
              <a:rPr sz="2600" b="1" spc="-5" dirty="0">
                <a:latin typeface="Constantia"/>
                <a:cs typeface="Constantia"/>
              </a:rPr>
              <a:t>phrase</a:t>
            </a:r>
            <a:endParaRPr sz="2600">
              <a:latin typeface="Constantia"/>
              <a:cs typeface="Constantia"/>
            </a:endParaRPr>
          </a:p>
          <a:p>
            <a:pPr marL="613410">
              <a:lnSpc>
                <a:spcPct val="100000"/>
              </a:lnSpc>
              <a:spcBef>
                <a:spcPts val="65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1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  <a:p>
            <a:pPr marL="38100" marR="30480">
              <a:lnSpc>
                <a:spcPct val="100000"/>
              </a:lnSpc>
              <a:spcBef>
                <a:spcPts val="640"/>
              </a:spcBef>
            </a:pPr>
            <a:r>
              <a:rPr sz="3675" spc="60" baseline="6802" dirty="0">
                <a:solidFill>
                  <a:srgbClr val="0ACFD8"/>
                </a:solidFill>
                <a:latin typeface="Symbol"/>
                <a:cs typeface="Symbol"/>
              </a:rPr>
              <a:t></a:t>
            </a:r>
            <a:r>
              <a:rPr sz="2600" spc="40" dirty="0">
                <a:latin typeface="Constantia"/>
                <a:cs typeface="Constantia"/>
              </a:rPr>
              <a:t>Rose </a:t>
            </a:r>
            <a:r>
              <a:rPr sz="2600" dirty="0">
                <a:latin typeface="Constantia"/>
                <a:cs typeface="Constantia"/>
              </a:rPr>
              <a:t>threw </a:t>
            </a:r>
            <a:r>
              <a:rPr sz="2600" spc="-5" dirty="0">
                <a:latin typeface="Constantia"/>
                <a:cs typeface="Constantia"/>
              </a:rPr>
              <a:t>Tom’s golf clubs </a:t>
            </a:r>
            <a:r>
              <a:rPr sz="2600" i="1" spc="-5" dirty="0">
                <a:latin typeface="Constantia"/>
                <a:cs typeface="Constantia"/>
              </a:rPr>
              <a:t>through the </a:t>
            </a:r>
            <a:r>
              <a:rPr sz="2600" i="1" dirty="0">
                <a:latin typeface="Constantia"/>
                <a:cs typeface="Constantia"/>
              </a:rPr>
              <a:t>window </a:t>
            </a:r>
            <a:r>
              <a:rPr sz="2600" i="1" spc="-5" dirty="0">
                <a:latin typeface="Constantia"/>
                <a:cs typeface="Constantia"/>
              </a:rPr>
              <a:t>and onto  the </a:t>
            </a:r>
            <a:r>
              <a:rPr sz="2600" i="1" spc="-10" dirty="0">
                <a:latin typeface="Constantia"/>
                <a:cs typeface="Constantia"/>
              </a:rPr>
              <a:t>lawn.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4C51DC3A-084D-4AF3-9049-1CE2FB3444AA}" type="datetime1">
              <a:rPr lang="en-US" smtClean="0"/>
              <a:t>4/12/2020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65480"/>
            <a:ext cx="3155950" cy="90170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526415" algn="l"/>
              </a:tabLst>
            </a:pPr>
            <a:r>
              <a:rPr sz="2450" b="1" spc="5" dirty="0">
                <a:solidFill>
                  <a:srgbClr val="0ACFD8"/>
                </a:solidFill>
                <a:latin typeface="Constantia"/>
                <a:cs typeface="Constantia"/>
              </a:rPr>
              <a:t>4.	</a:t>
            </a:r>
            <a:r>
              <a:rPr b="1" spc="-5" dirty="0">
                <a:latin typeface="Constantia"/>
                <a:cs typeface="Constantia"/>
              </a:rPr>
              <a:t>Infinitive</a:t>
            </a:r>
            <a:r>
              <a:rPr b="1" spc="-30" dirty="0">
                <a:latin typeface="Constantia"/>
                <a:cs typeface="Constantia"/>
              </a:rPr>
              <a:t> </a:t>
            </a:r>
            <a:r>
              <a:rPr b="1" spc="-5" dirty="0">
                <a:latin typeface="Constantia"/>
                <a:cs typeface="Constantia"/>
              </a:rPr>
              <a:t>phrase</a:t>
            </a:r>
            <a:endParaRPr sz="2450">
              <a:latin typeface="Constantia"/>
              <a:cs typeface="Constantia"/>
            </a:endParaRPr>
          </a:p>
          <a:p>
            <a:pPr marL="588645">
              <a:lnSpc>
                <a:spcPct val="100000"/>
              </a:lnSpc>
              <a:spcBef>
                <a:spcPts val="330"/>
              </a:spcBef>
            </a:pPr>
            <a:r>
              <a:rPr spc="-5" dirty="0"/>
              <a:t>Example</a:t>
            </a:r>
            <a:r>
              <a:rPr spc="-15" dirty="0"/>
              <a:t> </a:t>
            </a:r>
            <a:r>
              <a:rPr dirty="0"/>
              <a:t>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880360"/>
            <a:ext cx="275590" cy="4019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220" dirty="0">
                <a:solidFill>
                  <a:srgbClr val="0ACFD8"/>
                </a:solidFill>
                <a:latin typeface="Symbol"/>
                <a:cs typeface="Symbol"/>
              </a:rPr>
              <a:t>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4552950"/>
            <a:ext cx="275590" cy="4019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220" dirty="0">
                <a:solidFill>
                  <a:srgbClr val="0ACFD8"/>
                </a:solidFill>
                <a:latin typeface="Symbol"/>
                <a:cs typeface="Symbol"/>
              </a:rPr>
              <a:t>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3240" y="1543049"/>
            <a:ext cx="7713345" cy="3808729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430"/>
              </a:spcBef>
              <a:tabLst>
                <a:tab pos="621665" algn="l"/>
              </a:tabLst>
            </a:pPr>
            <a:r>
              <a:rPr sz="3675" spc="330" baseline="6802" dirty="0">
                <a:solidFill>
                  <a:srgbClr val="0ACFD8"/>
                </a:solidFill>
                <a:latin typeface="Symbol"/>
                <a:cs typeface="Symbol"/>
              </a:rPr>
              <a:t></a:t>
            </a:r>
            <a:r>
              <a:rPr sz="3675" spc="330" baseline="6802" dirty="0">
                <a:solidFill>
                  <a:srgbClr val="0ACFD8"/>
                </a:solidFill>
                <a:latin typeface="Times New Roman"/>
                <a:cs typeface="Times New Roman"/>
              </a:rPr>
              <a:t>	</a:t>
            </a:r>
            <a:r>
              <a:rPr sz="2600" spc="-5" dirty="0">
                <a:latin typeface="Constantia"/>
                <a:cs typeface="Constantia"/>
              </a:rPr>
              <a:t>The officer returned </a:t>
            </a:r>
            <a:r>
              <a:rPr sz="2600" i="1" dirty="0">
                <a:latin typeface="Constantia"/>
                <a:cs typeface="Constantia"/>
              </a:rPr>
              <a:t>to </a:t>
            </a:r>
            <a:r>
              <a:rPr sz="2600" i="1" spc="-5" dirty="0">
                <a:latin typeface="Constantia"/>
                <a:cs typeface="Constantia"/>
              </a:rPr>
              <a:t>help </a:t>
            </a:r>
            <a:r>
              <a:rPr sz="2600" spc="-5" dirty="0">
                <a:latin typeface="Constantia"/>
                <a:cs typeface="Constantia"/>
              </a:rPr>
              <a:t>the</a:t>
            </a:r>
            <a:r>
              <a:rPr sz="2600" spc="2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inspectors.</a:t>
            </a:r>
            <a:endParaRPr sz="2600">
              <a:latin typeface="Constantia"/>
              <a:cs typeface="Constantia"/>
            </a:endParaRPr>
          </a:p>
          <a:p>
            <a:pPr marL="539750" indent="-514350">
              <a:lnSpc>
                <a:spcPct val="100000"/>
              </a:lnSpc>
              <a:spcBef>
                <a:spcPts val="330"/>
              </a:spcBef>
              <a:buClr>
                <a:srgbClr val="0ACFD8"/>
              </a:buClr>
              <a:buSzPct val="94230"/>
              <a:buAutoNum type="arabicPeriod" startAt="5"/>
              <a:tabLst>
                <a:tab pos="539115" algn="l"/>
                <a:tab pos="539750" algn="l"/>
              </a:tabLst>
            </a:pPr>
            <a:r>
              <a:rPr sz="2600" b="1" spc="-5" dirty="0">
                <a:latin typeface="Constantia"/>
                <a:cs typeface="Constantia"/>
              </a:rPr>
              <a:t>Participial</a:t>
            </a:r>
            <a:r>
              <a:rPr sz="2600" b="1" spc="-15" dirty="0">
                <a:latin typeface="Constantia"/>
                <a:cs typeface="Constantia"/>
              </a:rPr>
              <a:t> </a:t>
            </a:r>
            <a:r>
              <a:rPr sz="2600" b="1" spc="-5" dirty="0">
                <a:latin typeface="Constantia"/>
                <a:cs typeface="Constantia"/>
              </a:rPr>
              <a:t>phrase</a:t>
            </a:r>
            <a:endParaRPr sz="2600">
              <a:latin typeface="Constantia"/>
              <a:cs typeface="Constantia"/>
            </a:endParaRPr>
          </a:p>
          <a:p>
            <a:pPr marL="601345">
              <a:lnSpc>
                <a:spcPct val="100000"/>
              </a:lnSpc>
              <a:spcBef>
                <a:spcPts val="34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1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  <a:p>
            <a:pPr marL="539750" marR="106680">
              <a:lnSpc>
                <a:spcPts val="2800"/>
              </a:lnSpc>
              <a:spcBef>
                <a:spcPts val="700"/>
              </a:spcBef>
            </a:pPr>
            <a:r>
              <a:rPr sz="2600" i="1" spc="-5" dirty="0">
                <a:latin typeface="Constantia"/>
                <a:cs typeface="Constantia"/>
              </a:rPr>
              <a:t>Stumbling over the </a:t>
            </a:r>
            <a:r>
              <a:rPr sz="2600" i="1" spc="5" dirty="0">
                <a:latin typeface="Constantia"/>
                <a:cs typeface="Constantia"/>
              </a:rPr>
              <a:t>junk</a:t>
            </a:r>
            <a:r>
              <a:rPr sz="2600" spc="5" dirty="0">
                <a:latin typeface="Constantia"/>
                <a:cs typeface="Constantia"/>
              </a:rPr>
              <a:t>, </a:t>
            </a:r>
            <a:r>
              <a:rPr sz="2600" dirty="0">
                <a:latin typeface="Constantia"/>
                <a:cs typeface="Constantia"/>
              </a:rPr>
              <a:t>I </a:t>
            </a:r>
            <a:r>
              <a:rPr sz="2600" spc="-5" dirty="0">
                <a:latin typeface="Constantia"/>
                <a:cs typeface="Constantia"/>
              </a:rPr>
              <a:t>decided </a:t>
            </a:r>
            <a:r>
              <a:rPr sz="2600" spc="5" dirty="0">
                <a:latin typeface="Constantia"/>
                <a:cs typeface="Constantia"/>
              </a:rPr>
              <a:t>to </a:t>
            </a:r>
            <a:r>
              <a:rPr sz="2600" spc="-5" dirty="0">
                <a:latin typeface="Constantia"/>
                <a:cs typeface="Constantia"/>
              </a:rPr>
              <a:t>clean up </a:t>
            </a:r>
            <a:r>
              <a:rPr sz="2600" dirty="0">
                <a:latin typeface="Constantia"/>
                <a:cs typeface="Constantia"/>
              </a:rPr>
              <a:t>the  </a:t>
            </a:r>
            <a:r>
              <a:rPr sz="2600" spc="-5" dirty="0">
                <a:latin typeface="Constantia"/>
                <a:cs typeface="Constantia"/>
              </a:rPr>
              <a:t>garage.</a:t>
            </a:r>
            <a:endParaRPr sz="2600">
              <a:latin typeface="Constantia"/>
              <a:cs typeface="Constantia"/>
            </a:endParaRPr>
          </a:p>
          <a:p>
            <a:pPr marL="539750" indent="-514350">
              <a:lnSpc>
                <a:spcPct val="100000"/>
              </a:lnSpc>
              <a:spcBef>
                <a:spcPts val="300"/>
              </a:spcBef>
              <a:buClr>
                <a:srgbClr val="0ACFD8"/>
              </a:buClr>
              <a:buSzPct val="94230"/>
              <a:buAutoNum type="arabicPeriod" startAt="6"/>
              <a:tabLst>
                <a:tab pos="539115" algn="l"/>
                <a:tab pos="539750" algn="l"/>
              </a:tabLst>
            </a:pPr>
            <a:r>
              <a:rPr sz="2600" b="1" spc="-5" dirty="0">
                <a:latin typeface="Constantia"/>
                <a:cs typeface="Constantia"/>
              </a:rPr>
              <a:t>Appositive phrase</a:t>
            </a:r>
            <a:endParaRPr sz="2600">
              <a:latin typeface="Constantia"/>
              <a:cs typeface="Constantia"/>
            </a:endParaRPr>
          </a:p>
          <a:p>
            <a:pPr marL="683260">
              <a:lnSpc>
                <a:spcPct val="100000"/>
              </a:lnSpc>
              <a:spcBef>
                <a:spcPts val="33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1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  <a:p>
            <a:pPr marL="539750" marR="17780">
              <a:lnSpc>
                <a:spcPts val="2800"/>
              </a:lnSpc>
              <a:spcBef>
                <a:spcPts val="700"/>
              </a:spcBef>
            </a:pPr>
            <a:r>
              <a:rPr sz="2600" spc="-5" dirty="0">
                <a:latin typeface="Constantia"/>
                <a:cs typeface="Constantia"/>
              </a:rPr>
              <a:t>Diana’s mother, </a:t>
            </a:r>
            <a:r>
              <a:rPr sz="2600" i="1" spc="-5" dirty="0">
                <a:latin typeface="Constantia"/>
                <a:cs typeface="Constantia"/>
              </a:rPr>
              <a:t>owner </a:t>
            </a:r>
            <a:r>
              <a:rPr sz="2600" i="1" dirty="0">
                <a:latin typeface="Constantia"/>
                <a:cs typeface="Constantia"/>
              </a:rPr>
              <a:t>of a </a:t>
            </a:r>
            <a:r>
              <a:rPr sz="2600" i="1" spc="-5" dirty="0">
                <a:latin typeface="Constantia"/>
                <a:cs typeface="Constantia"/>
              </a:rPr>
              <a:t>rattlesnake ranch in  Arizona</a:t>
            </a:r>
            <a:r>
              <a:rPr sz="2600" spc="-5" dirty="0">
                <a:latin typeface="Constantia"/>
                <a:cs typeface="Constantia"/>
              </a:rPr>
              <a:t>, told </a:t>
            </a:r>
            <a:r>
              <a:rPr sz="2600" dirty="0">
                <a:latin typeface="Constantia"/>
                <a:cs typeface="Constantia"/>
              </a:rPr>
              <a:t>Sue </a:t>
            </a:r>
            <a:r>
              <a:rPr sz="2600" spc="5" dirty="0">
                <a:latin typeface="Constantia"/>
                <a:cs typeface="Constantia"/>
              </a:rPr>
              <a:t>to </a:t>
            </a:r>
            <a:r>
              <a:rPr sz="2600" spc="-5" dirty="0">
                <a:latin typeface="Constantia"/>
                <a:cs typeface="Constantia"/>
              </a:rPr>
              <a:t>change the locks </a:t>
            </a:r>
            <a:r>
              <a:rPr sz="2600" dirty="0">
                <a:latin typeface="Constantia"/>
                <a:cs typeface="Constantia"/>
              </a:rPr>
              <a:t>on </a:t>
            </a:r>
            <a:r>
              <a:rPr sz="2600" spc="-5" dirty="0">
                <a:latin typeface="Constantia"/>
                <a:cs typeface="Constantia"/>
              </a:rPr>
              <a:t>the</a:t>
            </a:r>
            <a:r>
              <a:rPr sz="2600" spc="-3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door.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09731E69-FAEF-4D20-8433-577344B4DA13}" type="datetime1">
              <a:rPr lang="en-US" smtClean="0"/>
              <a:t>4/12/2020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961390"/>
            <a:ext cx="318198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35635" algn="l"/>
              </a:tabLst>
            </a:pPr>
            <a:r>
              <a:rPr sz="2450" b="1" spc="5" dirty="0">
                <a:solidFill>
                  <a:srgbClr val="0ACFD8"/>
                </a:solidFill>
                <a:latin typeface="Constantia"/>
                <a:cs typeface="Constantia"/>
              </a:rPr>
              <a:t>7.	</a:t>
            </a:r>
            <a:r>
              <a:rPr b="1" spc="-5" dirty="0">
                <a:latin typeface="Constantia"/>
                <a:cs typeface="Constantia"/>
              </a:rPr>
              <a:t>Absolute</a:t>
            </a:r>
            <a:r>
              <a:rPr b="1" spc="-55" dirty="0">
                <a:latin typeface="Constantia"/>
                <a:cs typeface="Constantia"/>
              </a:rPr>
              <a:t> </a:t>
            </a:r>
            <a:r>
              <a:rPr b="1" spc="-5" dirty="0">
                <a:latin typeface="Constantia"/>
                <a:cs typeface="Constantia"/>
              </a:rPr>
              <a:t>phrase</a:t>
            </a:r>
            <a:endParaRPr sz="245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896110"/>
            <a:ext cx="275590" cy="4019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220" dirty="0">
                <a:solidFill>
                  <a:srgbClr val="0ACFD8"/>
                </a:solidFill>
                <a:latin typeface="Symbol"/>
                <a:cs typeface="Symbol"/>
              </a:rPr>
              <a:t>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12519" y="1358899"/>
            <a:ext cx="7109459" cy="1772920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2600" spc="-5" dirty="0">
                <a:latin typeface="Constantia"/>
                <a:cs typeface="Constantia"/>
              </a:rPr>
              <a:t>Example</a:t>
            </a:r>
            <a:r>
              <a:rPr sz="2600" spc="-10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:</a:t>
            </a:r>
            <a:endParaRPr sz="2600">
              <a:latin typeface="Constantia"/>
              <a:cs typeface="Constantia"/>
            </a:endParaRPr>
          </a:p>
          <a:p>
            <a:pPr marL="59690" marR="5080">
              <a:lnSpc>
                <a:spcPct val="100000"/>
              </a:lnSpc>
              <a:spcBef>
                <a:spcPts val="640"/>
              </a:spcBef>
            </a:pPr>
            <a:r>
              <a:rPr sz="2600" i="1" dirty="0">
                <a:latin typeface="Constantia"/>
                <a:cs typeface="Constantia"/>
              </a:rPr>
              <a:t>His </a:t>
            </a:r>
            <a:r>
              <a:rPr sz="2600" i="1" spc="-5" dirty="0">
                <a:latin typeface="Constantia"/>
                <a:cs typeface="Constantia"/>
              </a:rPr>
              <a:t>fiction-writing skill </a:t>
            </a:r>
            <a:r>
              <a:rPr sz="2600" i="1" dirty="0">
                <a:latin typeface="Constantia"/>
                <a:cs typeface="Constantia"/>
              </a:rPr>
              <a:t>at </a:t>
            </a:r>
            <a:r>
              <a:rPr sz="2600" i="1" spc="-5" dirty="0">
                <a:latin typeface="Constantia"/>
                <a:cs typeface="Constantia"/>
              </a:rPr>
              <a:t>last perfected </a:t>
            </a:r>
            <a:r>
              <a:rPr sz="2600" i="1" dirty="0">
                <a:latin typeface="Constantia"/>
                <a:cs typeface="Constantia"/>
              </a:rPr>
              <a:t>to </a:t>
            </a:r>
            <a:r>
              <a:rPr sz="2600" i="1" spc="-5" dirty="0">
                <a:latin typeface="Constantia"/>
                <a:cs typeface="Constantia"/>
              </a:rPr>
              <a:t>his  satisfaction</a:t>
            </a:r>
            <a:r>
              <a:rPr sz="2600" spc="-5" dirty="0">
                <a:latin typeface="Constantia"/>
                <a:cs typeface="Constantia"/>
              </a:rPr>
              <a:t>, Tom </a:t>
            </a:r>
            <a:r>
              <a:rPr sz="2600" dirty="0">
                <a:latin typeface="Constantia"/>
                <a:cs typeface="Constantia"/>
              </a:rPr>
              <a:t>knew his </a:t>
            </a:r>
            <a:r>
              <a:rPr sz="2600" spc="-5" dirty="0">
                <a:latin typeface="Constantia"/>
                <a:cs typeface="Constantia"/>
              </a:rPr>
              <a:t>next novel </a:t>
            </a:r>
            <a:r>
              <a:rPr sz="2600" dirty="0">
                <a:latin typeface="Constantia"/>
                <a:cs typeface="Constantia"/>
              </a:rPr>
              <a:t>would </a:t>
            </a:r>
            <a:r>
              <a:rPr sz="2600" spc="-5" dirty="0">
                <a:latin typeface="Constantia"/>
                <a:cs typeface="Constantia"/>
              </a:rPr>
              <a:t>be </a:t>
            </a:r>
            <a:r>
              <a:rPr sz="2600" dirty="0">
                <a:latin typeface="Constantia"/>
                <a:cs typeface="Constantia"/>
              </a:rPr>
              <a:t>a  </a:t>
            </a:r>
            <a:r>
              <a:rPr sz="2600" spc="-5" dirty="0">
                <a:latin typeface="Constantia"/>
                <a:cs typeface="Constantia"/>
              </a:rPr>
              <a:t>bestseller.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40C51C21-F31C-4696-9C25-C6083258BE24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8369" y="1073150"/>
            <a:ext cx="200787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spc="-10" dirty="0">
                <a:solidFill>
                  <a:srgbClr val="5B8EE8"/>
                </a:solidFill>
                <a:latin typeface="Calibri"/>
                <a:cs typeface="Calibri"/>
              </a:rPr>
              <a:t>C</a:t>
            </a:r>
            <a:r>
              <a:rPr sz="5000" spc="-5" dirty="0">
                <a:solidFill>
                  <a:srgbClr val="5B8EE8"/>
                </a:solidFill>
                <a:latin typeface="Calibri"/>
                <a:cs typeface="Calibri"/>
              </a:rPr>
              <a:t>L</a:t>
            </a:r>
            <a:r>
              <a:rPr sz="5000" dirty="0">
                <a:solidFill>
                  <a:srgbClr val="5B8EE8"/>
                </a:solidFill>
                <a:latin typeface="Calibri"/>
                <a:cs typeface="Calibri"/>
              </a:rPr>
              <a:t>A</a:t>
            </a:r>
            <a:r>
              <a:rPr sz="5000" spc="-5" dirty="0">
                <a:solidFill>
                  <a:srgbClr val="5B8EE8"/>
                </a:solidFill>
                <a:latin typeface="Calibri"/>
                <a:cs typeface="Calibri"/>
              </a:rPr>
              <a:t>U</a:t>
            </a:r>
            <a:r>
              <a:rPr sz="5000" spc="5" dirty="0">
                <a:solidFill>
                  <a:srgbClr val="5B8EE8"/>
                </a:solidFill>
                <a:latin typeface="Calibri"/>
                <a:cs typeface="Calibri"/>
              </a:rPr>
              <a:t>S</a:t>
            </a:r>
            <a:r>
              <a:rPr sz="5000" dirty="0">
                <a:solidFill>
                  <a:srgbClr val="5B8EE8"/>
                </a:solidFill>
                <a:latin typeface="Calibri"/>
                <a:cs typeface="Calibri"/>
              </a:rPr>
              <a:t>E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3240" y="1967229"/>
            <a:ext cx="7914005" cy="2767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latin typeface="Constantia"/>
                <a:cs typeface="Constantia"/>
              </a:rPr>
              <a:t>A </a:t>
            </a:r>
            <a:r>
              <a:rPr sz="3200" spc="-5" dirty="0">
                <a:latin typeface="Constantia"/>
                <a:cs typeface="Constantia"/>
              </a:rPr>
              <a:t>group </a:t>
            </a:r>
            <a:r>
              <a:rPr sz="3200" spc="-10" dirty="0">
                <a:latin typeface="Constantia"/>
                <a:cs typeface="Constantia"/>
              </a:rPr>
              <a:t>of </a:t>
            </a:r>
            <a:r>
              <a:rPr sz="3200" spc="-5" dirty="0">
                <a:latin typeface="Constantia"/>
                <a:cs typeface="Constantia"/>
              </a:rPr>
              <a:t>words that contains </a:t>
            </a:r>
            <a:r>
              <a:rPr sz="3200" dirty="0">
                <a:latin typeface="Constantia"/>
                <a:cs typeface="Constantia"/>
              </a:rPr>
              <a:t>a </a:t>
            </a:r>
            <a:r>
              <a:rPr sz="3200" spc="-5" dirty="0">
                <a:latin typeface="Constantia"/>
                <a:cs typeface="Constantia"/>
              </a:rPr>
              <a:t>subject and  </a:t>
            </a:r>
            <a:r>
              <a:rPr sz="3200" dirty="0">
                <a:latin typeface="Constantia"/>
                <a:cs typeface="Constantia"/>
              </a:rPr>
              <a:t>a</a:t>
            </a:r>
            <a:r>
              <a:rPr sz="3200" spc="-10" dirty="0">
                <a:latin typeface="Constantia"/>
                <a:cs typeface="Constantia"/>
              </a:rPr>
              <a:t> </a:t>
            </a:r>
            <a:r>
              <a:rPr sz="3200" spc="-5" dirty="0">
                <a:latin typeface="Constantia"/>
                <a:cs typeface="Constantia"/>
              </a:rPr>
              <a:t>predicate.</a:t>
            </a:r>
            <a:endParaRPr sz="3200">
              <a:latin typeface="Constantia"/>
              <a:cs typeface="Constantia"/>
            </a:endParaRPr>
          </a:p>
          <a:p>
            <a:pPr marL="25400">
              <a:lnSpc>
                <a:spcPct val="100000"/>
              </a:lnSpc>
              <a:spcBef>
                <a:spcPts val="800"/>
              </a:spcBef>
            </a:pPr>
            <a:r>
              <a:rPr sz="3200" b="1" spc="-5" dirty="0">
                <a:latin typeface="Constantia"/>
                <a:cs typeface="Constantia"/>
              </a:rPr>
              <a:t>Example</a:t>
            </a:r>
            <a:r>
              <a:rPr sz="3200" b="1" spc="-10" dirty="0">
                <a:latin typeface="Constantia"/>
                <a:cs typeface="Constantia"/>
              </a:rPr>
              <a:t> </a:t>
            </a:r>
            <a:r>
              <a:rPr sz="3200" b="1" dirty="0">
                <a:latin typeface="Constantia"/>
                <a:cs typeface="Constantia"/>
              </a:rPr>
              <a:t>:</a:t>
            </a:r>
            <a:endParaRPr sz="3200">
              <a:latin typeface="Constantia"/>
              <a:cs typeface="Constantia"/>
            </a:endParaRPr>
          </a:p>
          <a:p>
            <a:pPr marL="478790" indent="-453390">
              <a:lnSpc>
                <a:spcPct val="100000"/>
              </a:lnSpc>
              <a:spcBef>
                <a:spcPts val="800"/>
              </a:spcBef>
              <a:buClr>
                <a:srgbClr val="0ACFD8"/>
              </a:buClr>
              <a:buSzPct val="95312"/>
              <a:buFont typeface="Symbol"/>
              <a:buChar char=""/>
              <a:tabLst>
                <a:tab pos="478790" algn="l"/>
              </a:tabLst>
            </a:pPr>
            <a:r>
              <a:rPr sz="3200" dirty="0">
                <a:latin typeface="Constantia"/>
                <a:cs typeface="Constantia"/>
              </a:rPr>
              <a:t>The </a:t>
            </a:r>
            <a:r>
              <a:rPr sz="3200" spc="-5" dirty="0">
                <a:latin typeface="Constantia"/>
                <a:cs typeface="Constantia"/>
              </a:rPr>
              <a:t>girl </a:t>
            </a:r>
            <a:r>
              <a:rPr sz="3200" spc="5" dirty="0">
                <a:latin typeface="Constantia"/>
                <a:cs typeface="Constantia"/>
              </a:rPr>
              <a:t>is</a:t>
            </a:r>
            <a:r>
              <a:rPr sz="3200" spc="-15" dirty="0">
                <a:latin typeface="Constantia"/>
                <a:cs typeface="Constantia"/>
              </a:rPr>
              <a:t> </a:t>
            </a:r>
            <a:r>
              <a:rPr sz="3200" spc="-5" dirty="0">
                <a:latin typeface="Constantia"/>
                <a:cs typeface="Constantia"/>
              </a:rPr>
              <a:t>nice.</a:t>
            </a:r>
            <a:endParaRPr sz="3200">
              <a:latin typeface="Constantia"/>
              <a:cs typeface="Constantia"/>
            </a:endParaRPr>
          </a:p>
          <a:p>
            <a:pPr marL="478790" indent="-453390">
              <a:lnSpc>
                <a:spcPct val="100000"/>
              </a:lnSpc>
              <a:spcBef>
                <a:spcPts val="790"/>
              </a:spcBef>
              <a:buClr>
                <a:srgbClr val="0ACFD8"/>
              </a:buClr>
              <a:buSzPct val="95312"/>
              <a:buFont typeface="Symbol"/>
              <a:buChar char=""/>
              <a:tabLst>
                <a:tab pos="478790" algn="l"/>
              </a:tabLst>
            </a:pPr>
            <a:r>
              <a:rPr sz="3200" dirty="0">
                <a:latin typeface="Constantia"/>
                <a:cs typeface="Constantia"/>
              </a:rPr>
              <a:t>He </a:t>
            </a:r>
            <a:r>
              <a:rPr sz="3200" spc="-5" dirty="0">
                <a:latin typeface="Constantia"/>
                <a:cs typeface="Constantia"/>
              </a:rPr>
              <a:t>washes the</a:t>
            </a:r>
            <a:r>
              <a:rPr sz="3200" spc="-10" dirty="0">
                <a:latin typeface="Constantia"/>
                <a:cs typeface="Constantia"/>
              </a:rPr>
              <a:t> </a:t>
            </a:r>
            <a:r>
              <a:rPr sz="3200" spc="-5" dirty="0">
                <a:latin typeface="Constantia"/>
                <a:cs typeface="Constantia"/>
              </a:rPr>
              <a:t>car.</a:t>
            </a:r>
            <a:endParaRPr sz="3200">
              <a:latin typeface="Constantia"/>
              <a:cs typeface="Constanti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02B72078-2C9D-4A4C-8961-01F0E35059D4}" type="datetime1">
              <a:rPr lang="en-US" smtClean="0"/>
              <a:t>4/12/2020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9750" y="318770"/>
            <a:ext cx="298132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TYPES </a:t>
            </a:r>
            <a:r>
              <a:rPr dirty="0"/>
              <a:t>OF</a:t>
            </a:r>
            <a:r>
              <a:rPr spc="-60" dirty="0"/>
              <a:t> </a:t>
            </a:r>
            <a:r>
              <a:rPr spc="-5" dirty="0"/>
              <a:t>CLAUSES</a:t>
            </a:r>
          </a:p>
        </p:txBody>
      </p:sp>
      <p:sp>
        <p:nvSpPr>
          <p:cNvPr id="3" name="object 3"/>
          <p:cNvSpPr/>
          <p:nvPr/>
        </p:nvSpPr>
        <p:spPr>
          <a:xfrm>
            <a:off x="1504950" y="1390650"/>
            <a:ext cx="6334759" cy="4076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748462" y="318770"/>
            <a:ext cx="25717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3840" algn="l"/>
              </a:tabLst>
            </a:pPr>
            <a:r>
              <a:rPr sz="2600" u="sng" dirty="0">
                <a:uFill>
                  <a:solidFill>
                    <a:srgbClr val="009FC7"/>
                  </a:solidFill>
                </a:uFill>
                <a:latin typeface="Times New Roman"/>
                <a:cs typeface="Times New Roman"/>
              </a:rPr>
              <a:t> 	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20DC2CEF-EA06-44E2-AB29-5E8B68441A7C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8369" y="1073150"/>
            <a:ext cx="588708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spc="-5" dirty="0">
                <a:solidFill>
                  <a:srgbClr val="5B8EE8"/>
                </a:solidFill>
                <a:latin typeface="Calibri"/>
                <a:cs typeface="Calibri"/>
              </a:rPr>
              <a:t>INDEPENDENT</a:t>
            </a:r>
            <a:r>
              <a:rPr sz="5000" spc="-65" dirty="0">
                <a:solidFill>
                  <a:srgbClr val="5B8EE8"/>
                </a:solidFill>
                <a:latin typeface="Calibri"/>
                <a:cs typeface="Calibri"/>
              </a:rPr>
              <a:t> </a:t>
            </a:r>
            <a:r>
              <a:rPr sz="5000" spc="-5" dirty="0">
                <a:solidFill>
                  <a:srgbClr val="5B8EE8"/>
                </a:solidFill>
                <a:latin typeface="Calibri"/>
                <a:cs typeface="Calibri"/>
              </a:rPr>
              <a:t>CLAUSE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967229"/>
            <a:ext cx="8070850" cy="3837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250" marR="86995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onstantia"/>
                <a:cs typeface="Constantia"/>
              </a:rPr>
              <a:t>Independent </a:t>
            </a:r>
            <a:r>
              <a:rPr sz="2600" dirty="0">
                <a:latin typeface="Constantia"/>
                <a:cs typeface="Constantia"/>
              </a:rPr>
              <a:t>clause is a </a:t>
            </a:r>
            <a:r>
              <a:rPr sz="2600" spc="-5" dirty="0">
                <a:latin typeface="Constantia"/>
                <a:cs typeface="Constantia"/>
              </a:rPr>
              <a:t>clause that can stand </a:t>
            </a:r>
            <a:r>
              <a:rPr sz="2600" spc="5" dirty="0">
                <a:latin typeface="Constantia"/>
                <a:cs typeface="Constantia"/>
              </a:rPr>
              <a:t>by </a:t>
            </a:r>
            <a:r>
              <a:rPr sz="2600" spc="-5" dirty="0">
                <a:latin typeface="Constantia"/>
                <a:cs typeface="Constantia"/>
              </a:rPr>
              <a:t>itself.  independent clauses can be joined </a:t>
            </a:r>
            <a:r>
              <a:rPr sz="2600" spc="5" dirty="0">
                <a:latin typeface="Constantia"/>
                <a:cs typeface="Constantia"/>
              </a:rPr>
              <a:t>by </a:t>
            </a:r>
            <a:r>
              <a:rPr sz="2600" spc="-5" dirty="0">
                <a:latin typeface="Constantia"/>
                <a:cs typeface="Constantia"/>
              </a:rPr>
              <a:t>using </a:t>
            </a:r>
            <a:r>
              <a:rPr sz="2600" dirty="0">
                <a:latin typeface="Constantia"/>
                <a:cs typeface="Constantia"/>
              </a:rPr>
              <a:t>a  </a:t>
            </a:r>
            <a:r>
              <a:rPr sz="2600" spc="-5" dirty="0">
                <a:latin typeface="Constantia"/>
                <a:cs typeface="Constantia"/>
              </a:rPr>
              <a:t>semicolon or </a:t>
            </a:r>
            <a:r>
              <a:rPr sz="2600" dirty="0">
                <a:latin typeface="Constantia"/>
                <a:cs typeface="Constantia"/>
              </a:rPr>
              <a:t>a </a:t>
            </a:r>
            <a:r>
              <a:rPr sz="2600" spc="-5" dirty="0">
                <a:latin typeface="Constantia"/>
                <a:cs typeface="Constantia"/>
              </a:rPr>
              <a:t>comma plus </a:t>
            </a:r>
            <a:r>
              <a:rPr sz="2600" dirty="0">
                <a:latin typeface="Constantia"/>
                <a:cs typeface="Constantia"/>
              </a:rPr>
              <a:t>a </a:t>
            </a:r>
            <a:r>
              <a:rPr sz="2600" spc="-5" dirty="0">
                <a:latin typeface="Constantia"/>
                <a:cs typeface="Constantia"/>
              </a:rPr>
              <a:t>coordinating conjunction  (for, and, nor, </a:t>
            </a:r>
            <a:r>
              <a:rPr sz="2600" dirty="0">
                <a:latin typeface="Constantia"/>
                <a:cs typeface="Constantia"/>
              </a:rPr>
              <a:t>but, or, </a:t>
            </a:r>
            <a:r>
              <a:rPr sz="2600" spc="-5" dirty="0">
                <a:latin typeface="Constantia"/>
                <a:cs typeface="Constantia"/>
              </a:rPr>
              <a:t>yet, so).</a:t>
            </a:r>
            <a:endParaRPr sz="2600">
              <a:latin typeface="Constantia"/>
              <a:cs typeface="Constantia"/>
            </a:endParaRPr>
          </a:p>
          <a:p>
            <a:pPr marL="95250" marR="5080" indent="-82550">
              <a:lnSpc>
                <a:spcPct val="100000"/>
              </a:lnSpc>
              <a:spcBef>
                <a:spcPts val="640"/>
              </a:spcBef>
              <a:buClr>
                <a:srgbClr val="0ACFD8"/>
              </a:buClr>
              <a:buSzPct val="94230"/>
              <a:buFont typeface="Arial"/>
              <a:buChar char="•"/>
              <a:tabLst>
                <a:tab pos="201930" algn="l"/>
                <a:tab pos="1315085" algn="l"/>
              </a:tabLst>
            </a:pPr>
            <a:r>
              <a:rPr sz="2600" b="1" spc="-5" dirty="0">
                <a:latin typeface="Constantia"/>
                <a:cs typeface="Constantia"/>
              </a:rPr>
              <a:t>And	</a:t>
            </a:r>
            <a:r>
              <a:rPr sz="2600" dirty="0">
                <a:latin typeface="Constantia"/>
                <a:cs typeface="Constantia"/>
              </a:rPr>
              <a:t>: </a:t>
            </a:r>
            <a:r>
              <a:rPr sz="2600" spc="-5" dirty="0">
                <a:latin typeface="Constantia"/>
                <a:cs typeface="Constantia"/>
              </a:rPr>
              <a:t>Women follow more </a:t>
            </a:r>
            <a:r>
              <a:rPr sz="2600" dirty="0">
                <a:latin typeface="Constantia"/>
                <a:cs typeface="Constantia"/>
              </a:rPr>
              <a:t>healthful </a:t>
            </a:r>
            <a:r>
              <a:rPr sz="2600" spc="-5" dirty="0">
                <a:latin typeface="Constantia"/>
                <a:cs typeface="Constantia"/>
              </a:rPr>
              <a:t>diets, </a:t>
            </a:r>
            <a:r>
              <a:rPr sz="2600" b="1" spc="-5" dirty="0">
                <a:latin typeface="Constantia"/>
                <a:cs typeface="Constantia"/>
              </a:rPr>
              <a:t>and </a:t>
            </a:r>
            <a:r>
              <a:rPr sz="2600" spc="-5" dirty="0">
                <a:latin typeface="Constantia"/>
                <a:cs typeface="Constantia"/>
              </a:rPr>
              <a:t>they  go </a:t>
            </a:r>
            <a:r>
              <a:rPr sz="2600" spc="5" dirty="0">
                <a:latin typeface="Constantia"/>
                <a:cs typeface="Constantia"/>
              </a:rPr>
              <a:t>to </a:t>
            </a:r>
            <a:r>
              <a:rPr sz="2600" spc="-5" dirty="0">
                <a:latin typeface="Constantia"/>
                <a:cs typeface="Constantia"/>
              </a:rPr>
              <a:t>doctors more</a:t>
            </a:r>
            <a:r>
              <a:rPr sz="2600" spc="-25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often.</a:t>
            </a:r>
            <a:endParaRPr sz="2600">
              <a:latin typeface="Constantia"/>
              <a:cs typeface="Constantia"/>
            </a:endParaRPr>
          </a:p>
          <a:p>
            <a:pPr marL="204470" indent="-191770">
              <a:lnSpc>
                <a:spcPct val="100000"/>
              </a:lnSpc>
              <a:spcBef>
                <a:spcPts val="650"/>
              </a:spcBef>
              <a:buClr>
                <a:srgbClr val="0ACFD8"/>
              </a:buClr>
              <a:buSzPct val="94230"/>
              <a:buFont typeface="Arial"/>
              <a:buChar char="•"/>
              <a:tabLst>
                <a:tab pos="204470" algn="l"/>
                <a:tab pos="926465" algn="l"/>
              </a:tabLst>
            </a:pPr>
            <a:r>
              <a:rPr sz="2600" b="1" spc="-5" dirty="0">
                <a:latin typeface="Constantia"/>
                <a:cs typeface="Constantia"/>
              </a:rPr>
              <a:t>But	</a:t>
            </a:r>
            <a:r>
              <a:rPr sz="2600" dirty="0">
                <a:latin typeface="Constantia"/>
                <a:cs typeface="Constantia"/>
              </a:rPr>
              <a:t>: </a:t>
            </a:r>
            <a:r>
              <a:rPr sz="2600" spc="-5" dirty="0">
                <a:latin typeface="Constantia"/>
                <a:cs typeface="Constantia"/>
              </a:rPr>
              <a:t>Ram likes tea, </a:t>
            </a:r>
            <a:r>
              <a:rPr sz="2600" b="1" dirty="0">
                <a:latin typeface="Constantia"/>
                <a:cs typeface="Constantia"/>
              </a:rPr>
              <a:t>but </a:t>
            </a:r>
            <a:r>
              <a:rPr sz="2600" spc="-5" dirty="0">
                <a:latin typeface="Constantia"/>
                <a:cs typeface="Constantia"/>
              </a:rPr>
              <a:t>Anthony likes</a:t>
            </a:r>
            <a:r>
              <a:rPr sz="2600" spc="1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coffee.</a:t>
            </a:r>
            <a:endParaRPr sz="2600">
              <a:latin typeface="Constantia"/>
              <a:cs typeface="Constantia"/>
            </a:endParaRPr>
          </a:p>
          <a:p>
            <a:pPr marL="95250" marR="1390015" indent="-82550">
              <a:lnSpc>
                <a:spcPct val="100000"/>
              </a:lnSpc>
              <a:spcBef>
                <a:spcPts val="650"/>
              </a:spcBef>
              <a:buClr>
                <a:srgbClr val="0ACFD8"/>
              </a:buClr>
              <a:buSzPct val="94230"/>
              <a:buFont typeface="Arial"/>
              <a:buChar char="•"/>
              <a:tabLst>
                <a:tab pos="204470" algn="l"/>
                <a:tab pos="926465" algn="l"/>
                <a:tab pos="1172845" algn="l"/>
              </a:tabLst>
            </a:pPr>
            <a:r>
              <a:rPr sz="2600" b="1" spc="-5" dirty="0">
                <a:latin typeface="Constantia"/>
                <a:cs typeface="Constantia"/>
              </a:rPr>
              <a:t>So	</a:t>
            </a:r>
            <a:r>
              <a:rPr sz="2600" dirty="0">
                <a:latin typeface="Constantia"/>
                <a:cs typeface="Constantia"/>
              </a:rPr>
              <a:t>:	I want </a:t>
            </a:r>
            <a:r>
              <a:rPr sz="2600" spc="-5" dirty="0">
                <a:latin typeface="Constantia"/>
                <a:cs typeface="Constantia"/>
              </a:rPr>
              <a:t>to work </a:t>
            </a:r>
            <a:r>
              <a:rPr sz="2600" dirty="0">
                <a:latin typeface="Constantia"/>
                <a:cs typeface="Constantia"/>
              </a:rPr>
              <a:t>as an </a:t>
            </a:r>
            <a:r>
              <a:rPr sz="2600" spc="-5" dirty="0">
                <a:latin typeface="Constantia"/>
                <a:cs typeface="Constantia"/>
              </a:rPr>
              <a:t>interpreter </a:t>
            </a:r>
            <a:r>
              <a:rPr sz="2600" dirty="0">
                <a:latin typeface="Constantia"/>
                <a:cs typeface="Constantia"/>
              </a:rPr>
              <a:t>in </a:t>
            </a:r>
            <a:r>
              <a:rPr sz="2600" spc="-5" dirty="0">
                <a:latin typeface="Constantia"/>
                <a:cs typeface="Constantia"/>
              </a:rPr>
              <a:t>the  </a:t>
            </a:r>
            <a:r>
              <a:rPr sz="2600" dirty="0">
                <a:latin typeface="Constantia"/>
                <a:cs typeface="Constantia"/>
              </a:rPr>
              <a:t>future, </a:t>
            </a:r>
            <a:r>
              <a:rPr sz="2600" b="1" dirty="0">
                <a:latin typeface="Constantia"/>
                <a:cs typeface="Constantia"/>
              </a:rPr>
              <a:t>so </a:t>
            </a:r>
            <a:r>
              <a:rPr sz="2600" dirty="0">
                <a:latin typeface="Constantia"/>
                <a:cs typeface="Constantia"/>
              </a:rPr>
              <a:t>I am </a:t>
            </a:r>
            <a:r>
              <a:rPr sz="2600" spc="-5" dirty="0">
                <a:latin typeface="Constantia"/>
                <a:cs typeface="Constantia"/>
              </a:rPr>
              <a:t>studying Russian </a:t>
            </a:r>
            <a:r>
              <a:rPr sz="2600" dirty="0">
                <a:latin typeface="Constantia"/>
                <a:cs typeface="Constantia"/>
              </a:rPr>
              <a:t>at</a:t>
            </a:r>
            <a:r>
              <a:rPr sz="2600" spc="-1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university.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CF996EAE-81E8-444D-8E7B-7E413CEA5825}" type="datetime1">
              <a:rPr lang="en-US" smtClean="0"/>
              <a:t>4/12/2020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2440" y="939800"/>
            <a:ext cx="7663180" cy="2566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0" marR="55880" indent="-273050">
              <a:lnSpc>
                <a:spcPct val="100000"/>
              </a:lnSpc>
              <a:spcBef>
                <a:spcPts val="100"/>
              </a:spcBef>
              <a:buClr>
                <a:srgbClr val="0ACFD8"/>
              </a:buClr>
              <a:buSzPct val="94230"/>
              <a:buFont typeface="Symbol"/>
              <a:buChar char=""/>
              <a:tabLst>
                <a:tab pos="468630" algn="l"/>
                <a:tab pos="1232535" algn="l"/>
              </a:tabLst>
            </a:pPr>
            <a:r>
              <a:rPr sz="2600" b="1" dirty="0">
                <a:latin typeface="Constantia"/>
                <a:cs typeface="Constantia"/>
              </a:rPr>
              <a:t>For	: </a:t>
            </a:r>
            <a:r>
              <a:rPr sz="2600" dirty="0">
                <a:latin typeface="Constantia"/>
                <a:cs typeface="Constantia"/>
              </a:rPr>
              <a:t>He </a:t>
            </a:r>
            <a:r>
              <a:rPr sz="2600" spc="-5" dirty="0">
                <a:latin typeface="Constantia"/>
                <a:cs typeface="Constantia"/>
              </a:rPr>
              <a:t>didn’t come to school </a:t>
            </a:r>
            <a:r>
              <a:rPr sz="2600" b="1" spc="-5" dirty="0">
                <a:latin typeface="Constantia"/>
                <a:cs typeface="Constantia"/>
              </a:rPr>
              <a:t>for </a:t>
            </a:r>
            <a:r>
              <a:rPr sz="2600" spc="-5" dirty="0">
                <a:latin typeface="Constantia"/>
                <a:cs typeface="Constantia"/>
              </a:rPr>
              <a:t>yesterday </a:t>
            </a:r>
            <a:r>
              <a:rPr sz="2600" dirty="0">
                <a:latin typeface="Constantia"/>
                <a:cs typeface="Constantia"/>
              </a:rPr>
              <a:t>was  </a:t>
            </a:r>
            <a:r>
              <a:rPr sz="2600" spc="-5" dirty="0">
                <a:latin typeface="Constantia"/>
                <a:cs typeface="Constantia"/>
              </a:rPr>
              <a:t>raining.</a:t>
            </a:r>
            <a:endParaRPr sz="2600">
              <a:latin typeface="Constantia"/>
              <a:cs typeface="Constantia"/>
            </a:endParaRPr>
          </a:p>
          <a:p>
            <a:pPr marL="349250" marR="417195" indent="-273050">
              <a:lnSpc>
                <a:spcPct val="100000"/>
              </a:lnSpc>
              <a:spcBef>
                <a:spcPts val="650"/>
              </a:spcBef>
              <a:buClr>
                <a:srgbClr val="0ACFD8"/>
              </a:buClr>
              <a:buSzPct val="94230"/>
              <a:buFont typeface="Symbol"/>
              <a:buChar char=""/>
              <a:tabLst>
                <a:tab pos="468630" algn="l"/>
                <a:tab pos="1218565" algn="l"/>
              </a:tabLst>
            </a:pPr>
            <a:r>
              <a:rPr sz="2600" b="1" dirty="0">
                <a:latin typeface="Constantia"/>
                <a:cs typeface="Constantia"/>
              </a:rPr>
              <a:t>Nor	</a:t>
            </a:r>
            <a:r>
              <a:rPr sz="2600" dirty="0">
                <a:latin typeface="Constantia"/>
                <a:cs typeface="Constantia"/>
              </a:rPr>
              <a:t>: </a:t>
            </a:r>
            <a:r>
              <a:rPr sz="2600" spc="-5" dirty="0">
                <a:latin typeface="Constantia"/>
                <a:cs typeface="Constantia"/>
              </a:rPr>
              <a:t>The president will not come to </a:t>
            </a:r>
            <a:r>
              <a:rPr sz="2600" dirty="0">
                <a:latin typeface="Constantia"/>
                <a:cs typeface="Constantia"/>
              </a:rPr>
              <a:t>the </a:t>
            </a:r>
            <a:r>
              <a:rPr sz="2600" spc="-5" dirty="0">
                <a:latin typeface="Constantia"/>
                <a:cs typeface="Constantia"/>
              </a:rPr>
              <a:t>world  climate changing meeting, </a:t>
            </a:r>
            <a:r>
              <a:rPr sz="2600" b="1" dirty="0">
                <a:latin typeface="Constantia"/>
                <a:cs typeface="Constantia"/>
              </a:rPr>
              <a:t>nor </a:t>
            </a:r>
            <a:r>
              <a:rPr sz="2600" spc="-5" dirty="0">
                <a:latin typeface="Constantia"/>
                <a:cs typeface="Constantia"/>
              </a:rPr>
              <a:t>will </a:t>
            </a:r>
            <a:r>
              <a:rPr sz="2600" dirty="0">
                <a:latin typeface="Constantia"/>
                <a:cs typeface="Constantia"/>
              </a:rPr>
              <a:t>he </a:t>
            </a:r>
            <a:r>
              <a:rPr sz="2600" spc="-5" dirty="0">
                <a:latin typeface="Constantia"/>
                <a:cs typeface="Constantia"/>
              </a:rPr>
              <a:t>come </a:t>
            </a:r>
            <a:r>
              <a:rPr sz="2600" spc="5" dirty="0">
                <a:latin typeface="Constantia"/>
                <a:cs typeface="Constantia"/>
              </a:rPr>
              <a:t>to  </a:t>
            </a:r>
            <a:r>
              <a:rPr sz="2600" spc="-5" dirty="0">
                <a:latin typeface="Constantia"/>
                <a:cs typeface="Constantia"/>
              </a:rPr>
              <a:t>another</a:t>
            </a:r>
            <a:r>
              <a:rPr sz="2600" spc="-15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meeting.</a:t>
            </a:r>
            <a:endParaRPr sz="2600">
              <a:latin typeface="Constantia"/>
              <a:cs typeface="Constantia"/>
            </a:endParaRPr>
          </a:p>
          <a:p>
            <a:pPr marL="468630" indent="-392430">
              <a:lnSpc>
                <a:spcPct val="100000"/>
              </a:lnSpc>
              <a:spcBef>
                <a:spcPts val="640"/>
              </a:spcBef>
              <a:buClr>
                <a:srgbClr val="0ACFD8"/>
              </a:buClr>
              <a:buSzPct val="94230"/>
              <a:buFont typeface="Symbol"/>
              <a:buChar char=""/>
              <a:tabLst>
                <a:tab pos="468630" algn="l"/>
                <a:tab pos="1308735" algn="l"/>
              </a:tabLst>
            </a:pPr>
            <a:r>
              <a:rPr sz="2600" b="1" dirty="0">
                <a:latin typeface="Constantia"/>
                <a:cs typeface="Constantia"/>
              </a:rPr>
              <a:t>Yet	</a:t>
            </a:r>
            <a:r>
              <a:rPr sz="2600" dirty="0">
                <a:latin typeface="Constantia"/>
                <a:cs typeface="Constantia"/>
              </a:rPr>
              <a:t>: </a:t>
            </a:r>
            <a:r>
              <a:rPr sz="2600" spc="-5" dirty="0">
                <a:latin typeface="Constantia"/>
                <a:cs typeface="Constantia"/>
              </a:rPr>
              <a:t>It was sunny, </a:t>
            </a:r>
            <a:r>
              <a:rPr sz="2600" b="1" dirty="0">
                <a:latin typeface="Constantia"/>
                <a:cs typeface="Constantia"/>
              </a:rPr>
              <a:t>yet </a:t>
            </a:r>
            <a:r>
              <a:rPr sz="2600" spc="-5" dirty="0">
                <a:latin typeface="Constantia"/>
                <a:cs typeface="Constantia"/>
              </a:rPr>
              <a:t>people were</a:t>
            </a:r>
            <a:r>
              <a:rPr sz="2600" spc="1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indoor.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CDE96D59-391E-4FB5-AD92-F9495725E290}" type="datetime1">
              <a:rPr lang="en-US" smtClean="0"/>
              <a:t>4/12/2020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371</Words>
  <Application>Microsoft Office PowerPoint</Application>
  <PresentationFormat>On-screen Show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PHRASE</vt:lpstr>
      <vt:lpstr>PowerPoint Presentation</vt:lpstr>
      <vt:lpstr>4. Infinitive phrase Example :</vt:lpstr>
      <vt:lpstr>7. Absolute phrase</vt:lpstr>
      <vt:lpstr>CLAUSE</vt:lpstr>
      <vt:lpstr>TYPES OF CLAUSES</vt:lpstr>
      <vt:lpstr>INDEPENDENT CLAUSE</vt:lpstr>
      <vt:lpstr>PowerPoint Presentation</vt:lpstr>
      <vt:lpstr>DEPENDENT CLAUSE</vt:lpstr>
      <vt:lpstr>2.  Adverbial clause : is a clause that functions as  an adverb. In other words, it contains subject  and predicate, and it modifies a verb.</vt:lpstr>
      <vt:lpstr>SENTENCE</vt:lpstr>
      <vt:lpstr>2.  Compound sentence, is composed of at least  two independent clauses. The clauses are joined by  a coordinating conjunction.</vt:lpstr>
      <vt:lpstr>4.  Complex-Compound sentence contains at least  one dependent clause and more than one  independent clause. The clauses are connected by  both conjunctions.</vt:lpstr>
      <vt:lpstr>The END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Izhar Ahmad</cp:lastModifiedBy>
  <cp:revision>3</cp:revision>
  <dcterms:created xsi:type="dcterms:W3CDTF">2020-04-12T16:01:40Z</dcterms:created>
  <dcterms:modified xsi:type="dcterms:W3CDTF">2020-04-12T16:34:56Z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2013-05-28T00:00:00Z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2020-04-12T00:00:00Z</vt:filetime>
  </property>
</Properties>
</file>